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6" r:id="rId4"/>
  </p:sldMasterIdLst>
  <p:notesMasterIdLst>
    <p:notesMasterId r:id="rId23"/>
  </p:notesMasterIdLst>
  <p:handoutMasterIdLst>
    <p:handoutMasterId r:id="rId24"/>
  </p:handoutMasterIdLst>
  <p:sldIdLst>
    <p:sldId id="2134960410" r:id="rId5"/>
    <p:sldId id="2134960412" r:id="rId6"/>
    <p:sldId id="2134960414" r:id="rId7"/>
    <p:sldId id="2134960413" r:id="rId8"/>
    <p:sldId id="443" r:id="rId9"/>
    <p:sldId id="444" r:id="rId10"/>
    <p:sldId id="450" r:id="rId11"/>
    <p:sldId id="448" r:id="rId12"/>
    <p:sldId id="275" r:id="rId13"/>
    <p:sldId id="278" r:id="rId14"/>
    <p:sldId id="273" r:id="rId15"/>
    <p:sldId id="2134960415" r:id="rId16"/>
    <p:sldId id="2134960416" r:id="rId17"/>
    <p:sldId id="2134960417" r:id="rId18"/>
    <p:sldId id="1122" r:id="rId19"/>
    <p:sldId id="460" r:id="rId20"/>
    <p:sldId id="1123" r:id="rId21"/>
    <p:sldId id="1120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55" indent="1523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09" indent="3047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464" indent="4571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618" indent="6095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696" algn="l" defTabSz="12190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657235" algn="l" defTabSz="12190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4266773" algn="l" defTabSz="12190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876313" algn="l" defTabSz="12190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421"/>
    <a:srgbClr val="6A737B"/>
    <a:srgbClr val="78A22F"/>
    <a:srgbClr val="FDB813"/>
    <a:srgbClr val="0076C0"/>
    <a:srgbClr val="7686C2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F48A2-FA1E-4B71-870E-33FED36B7B41}" v="22" dt="2021-04-12T04:45:11.336"/>
    <p1510:client id="{E8FAB8B4-1974-4358-9EE4-6F36F7C0237E}" v="25" dt="2021-04-13T03:56:41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Pontbriand" userId="92dd3b91-dbf1-4fb9-881c-f4f99a210996" providerId="ADAL" clId="{92DF48A2-FA1E-4B71-870E-33FED36B7B41}"/>
    <pc:docChg chg="undo custSel addSld delSld modSld sldOrd modMainMaster">
      <pc:chgData name="Philippe Pontbriand" userId="92dd3b91-dbf1-4fb9-881c-f4f99a210996" providerId="ADAL" clId="{92DF48A2-FA1E-4B71-870E-33FED36B7B41}" dt="2021-04-12T15:09:22.546" v="1812" actId="20577"/>
      <pc:docMkLst>
        <pc:docMk/>
      </pc:docMkLst>
      <pc:sldChg chg="add del">
        <pc:chgData name="Philippe Pontbriand" userId="92dd3b91-dbf1-4fb9-881c-f4f99a210996" providerId="ADAL" clId="{92DF48A2-FA1E-4B71-870E-33FED36B7B41}" dt="2021-04-12T04:45:29.806" v="1766" actId="47"/>
        <pc:sldMkLst>
          <pc:docMk/>
          <pc:sldMk cId="3043008702" sldId="259"/>
        </pc:sldMkLst>
      </pc:sldChg>
      <pc:sldChg chg="add del">
        <pc:chgData name="Philippe Pontbriand" userId="92dd3b91-dbf1-4fb9-881c-f4f99a210996" providerId="ADAL" clId="{92DF48A2-FA1E-4B71-870E-33FED36B7B41}" dt="2021-04-12T04:45:31.558" v="1768" actId="47"/>
        <pc:sldMkLst>
          <pc:docMk/>
          <pc:sldMk cId="2557928398" sldId="270"/>
        </pc:sldMkLst>
      </pc:sldChg>
      <pc:sldChg chg="add del">
        <pc:chgData name="Philippe Pontbriand" userId="92dd3b91-dbf1-4fb9-881c-f4f99a210996" providerId="ADAL" clId="{92DF48A2-FA1E-4B71-870E-33FED36B7B41}" dt="2021-04-12T04:45:38.155" v="1773" actId="47"/>
        <pc:sldMkLst>
          <pc:docMk/>
          <pc:sldMk cId="111138632" sldId="287"/>
        </pc:sldMkLst>
      </pc:sldChg>
      <pc:sldChg chg="add del">
        <pc:chgData name="Philippe Pontbriand" userId="92dd3b91-dbf1-4fb9-881c-f4f99a210996" providerId="ADAL" clId="{92DF48A2-FA1E-4B71-870E-33FED36B7B41}" dt="2021-04-12T04:45:33.516" v="1771" actId="47"/>
        <pc:sldMkLst>
          <pc:docMk/>
          <pc:sldMk cId="722854931" sldId="296"/>
        </pc:sldMkLst>
      </pc:sldChg>
      <pc:sldChg chg="add del">
        <pc:chgData name="Philippe Pontbriand" userId="92dd3b91-dbf1-4fb9-881c-f4f99a210996" providerId="ADAL" clId="{92DF48A2-FA1E-4B71-870E-33FED36B7B41}" dt="2021-04-12T04:45:32.805" v="1770" actId="47"/>
        <pc:sldMkLst>
          <pc:docMk/>
          <pc:sldMk cId="1654007246" sldId="297"/>
        </pc:sldMkLst>
      </pc:sldChg>
      <pc:sldChg chg="modSp add del mod">
        <pc:chgData name="Philippe Pontbriand" userId="92dd3b91-dbf1-4fb9-881c-f4f99a210996" providerId="ADAL" clId="{92DF48A2-FA1E-4B71-870E-33FED36B7B41}" dt="2021-04-12T04:45:34.987" v="1772" actId="47"/>
        <pc:sldMkLst>
          <pc:docMk/>
          <pc:sldMk cId="2623397282" sldId="299"/>
        </pc:sldMkLst>
        <pc:spChg chg="mod">
          <ac:chgData name="Philippe Pontbriand" userId="92dd3b91-dbf1-4fb9-881c-f4f99a210996" providerId="ADAL" clId="{92DF48A2-FA1E-4B71-870E-33FED36B7B41}" dt="2021-04-12T03:50:29.685" v="3" actId="27636"/>
          <ac:spMkLst>
            <pc:docMk/>
            <pc:sldMk cId="2623397282" sldId="299"/>
            <ac:spMk id="4" creationId="{83E45C82-52DB-4244-8ED9-4030545F465F}"/>
          </ac:spMkLst>
        </pc:spChg>
      </pc:sldChg>
      <pc:sldChg chg="modSp add mod">
        <pc:chgData name="Philippe Pontbriand" userId="92dd3b91-dbf1-4fb9-881c-f4f99a210996" providerId="ADAL" clId="{92DF48A2-FA1E-4B71-870E-33FED36B7B41}" dt="2021-04-12T04:46:16.821" v="1788" actId="20577"/>
        <pc:sldMkLst>
          <pc:docMk/>
          <pc:sldMk cId="1798838772" sldId="443"/>
        </pc:sldMkLst>
        <pc:spChg chg="mod">
          <ac:chgData name="Philippe Pontbriand" userId="92dd3b91-dbf1-4fb9-881c-f4f99a210996" providerId="ADAL" clId="{92DF48A2-FA1E-4B71-870E-33FED36B7B41}" dt="2021-04-12T04:46:16.821" v="1788" actId="20577"/>
          <ac:spMkLst>
            <pc:docMk/>
            <pc:sldMk cId="1798838772" sldId="443"/>
            <ac:spMk id="10" creationId="{9C89C30F-40B8-4487-AAA3-0901FFE3F1CD}"/>
          </ac:spMkLst>
        </pc:spChg>
      </pc:sldChg>
      <pc:sldChg chg="del">
        <pc:chgData name="Philippe Pontbriand" userId="92dd3b91-dbf1-4fb9-881c-f4f99a210996" providerId="ADAL" clId="{92DF48A2-FA1E-4B71-870E-33FED36B7B41}" dt="2021-04-12T04:13:13.041" v="453" actId="2696"/>
        <pc:sldMkLst>
          <pc:docMk/>
          <pc:sldMk cId="1296809483" sldId="448"/>
        </pc:sldMkLst>
      </pc:sldChg>
      <pc:sldChg chg="modSp add mod">
        <pc:chgData name="Philippe Pontbriand" userId="92dd3b91-dbf1-4fb9-881c-f4f99a210996" providerId="ADAL" clId="{92DF48A2-FA1E-4B71-870E-33FED36B7B41}" dt="2021-04-12T04:27:44.979" v="1065" actId="20577"/>
        <pc:sldMkLst>
          <pc:docMk/>
          <pc:sldMk cId="2193989909" sldId="448"/>
        </pc:sldMkLst>
        <pc:spChg chg="mod">
          <ac:chgData name="Philippe Pontbriand" userId="92dd3b91-dbf1-4fb9-881c-f4f99a210996" providerId="ADAL" clId="{92DF48A2-FA1E-4B71-870E-33FED36B7B41}" dt="2021-04-12T04:27:44.979" v="1065" actId="20577"/>
          <ac:spMkLst>
            <pc:docMk/>
            <pc:sldMk cId="2193989909" sldId="448"/>
            <ac:spMk id="33" creationId="{E03FB8F0-5AC7-46DB-8882-128A13001D6F}"/>
          </ac:spMkLst>
        </pc:spChg>
      </pc:sldChg>
      <pc:sldChg chg="add">
        <pc:chgData name="Philippe Pontbriand" userId="92dd3b91-dbf1-4fb9-881c-f4f99a210996" providerId="ADAL" clId="{92DF48A2-FA1E-4B71-870E-33FED36B7B41}" dt="2021-04-12T04:45:11.336" v="1765"/>
        <pc:sldMkLst>
          <pc:docMk/>
          <pc:sldMk cId="3402052090" sldId="450"/>
        </pc:sldMkLst>
      </pc:sldChg>
      <pc:sldChg chg="del">
        <pc:chgData name="Philippe Pontbriand" userId="92dd3b91-dbf1-4fb9-881c-f4f99a210996" providerId="ADAL" clId="{92DF48A2-FA1E-4B71-870E-33FED36B7B41}" dt="2021-04-12T04:45:40.524" v="1775" actId="47"/>
        <pc:sldMkLst>
          <pc:docMk/>
          <pc:sldMk cId="301910611" sldId="466"/>
        </pc:sldMkLst>
      </pc:sldChg>
      <pc:sldChg chg="modSp mod">
        <pc:chgData name="Philippe Pontbriand" userId="92dd3b91-dbf1-4fb9-881c-f4f99a210996" providerId="ADAL" clId="{92DF48A2-FA1E-4B71-870E-33FED36B7B41}" dt="2021-04-12T15:09:22.546" v="1812" actId="20577"/>
        <pc:sldMkLst>
          <pc:docMk/>
          <pc:sldMk cId="3212819563" sldId="1120"/>
        </pc:sldMkLst>
        <pc:spChg chg="mod">
          <ac:chgData name="Philippe Pontbriand" userId="92dd3b91-dbf1-4fb9-881c-f4f99a210996" providerId="ADAL" clId="{92DF48A2-FA1E-4B71-870E-33FED36B7B41}" dt="2021-04-12T15:09:22.546" v="1812" actId="20577"/>
          <ac:spMkLst>
            <pc:docMk/>
            <pc:sldMk cId="3212819563" sldId="1120"/>
            <ac:spMk id="2" creationId="{BD1B0E1D-3372-4E5F-8F54-43997CB80203}"/>
          </ac:spMkLst>
        </pc:spChg>
      </pc:sldChg>
      <pc:sldChg chg="del">
        <pc:chgData name="Philippe Pontbriand" userId="92dd3b91-dbf1-4fb9-881c-f4f99a210996" providerId="ADAL" clId="{92DF48A2-FA1E-4B71-870E-33FED36B7B41}" dt="2021-04-12T04:45:39.696" v="1774" actId="47"/>
        <pc:sldMkLst>
          <pc:docMk/>
          <pc:sldMk cId="4203826929" sldId="1121"/>
        </pc:sldMkLst>
      </pc:sldChg>
      <pc:sldChg chg="modSp mod">
        <pc:chgData name="Philippe Pontbriand" userId="92dd3b91-dbf1-4fb9-881c-f4f99a210996" providerId="ADAL" clId="{92DF48A2-FA1E-4B71-870E-33FED36B7B41}" dt="2021-04-12T04:34:35.611" v="1633" actId="20577"/>
        <pc:sldMkLst>
          <pc:docMk/>
          <pc:sldMk cId="2422196437" sldId="1123"/>
        </pc:sldMkLst>
        <pc:spChg chg="mod">
          <ac:chgData name="Philippe Pontbriand" userId="92dd3b91-dbf1-4fb9-881c-f4f99a210996" providerId="ADAL" clId="{92DF48A2-FA1E-4B71-870E-33FED36B7B41}" dt="2021-04-12T04:34:35.611" v="1633" actId="20577"/>
          <ac:spMkLst>
            <pc:docMk/>
            <pc:sldMk cId="2422196437" sldId="1123"/>
            <ac:spMk id="85" creationId="{237BA929-E39C-48AE-B112-1966F2F6ECFA}"/>
          </ac:spMkLst>
        </pc:spChg>
      </pc:sldChg>
      <pc:sldChg chg="add del">
        <pc:chgData name="Philippe Pontbriand" userId="92dd3b91-dbf1-4fb9-881c-f4f99a210996" providerId="ADAL" clId="{92DF48A2-FA1E-4B71-870E-33FED36B7B41}" dt="2021-04-12T04:45:32.120" v="1769" actId="47"/>
        <pc:sldMkLst>
          <pc:docMk/>
          <pc:sldMk cId="1997699873" sldId="2134960409"/>
        </pc:sldMkLst>
      </pc:sldChg>
      <pc:sldChg chg="delSp modSp add mod">
        <pc:chgData name="Philippe Pontbriand" userId="92dd3b91-dbf1-4fb9-881c-f4f99a210996" providerId="ADAL" clId="{92DF48A2-FA1E-4B71-870E-33FED36B7B41}" dt="2021-04-12T04:33:22.570" v="1614" actId="20577"/>
        <pc:sldMkLst>
          <pc:docMk/>
          <pc:sldMk cId="313863652" sldId="2134960410"/>
        </pc:sldMkLst>
        <pc:spChg chg="del">
          <ac:chgData name="Philippe Pontbriand" userId="92dd3b91-dbf1-4fb9-881c-f4f99a210996" providerId="ADAL" clId="{92DF48A2-FA1E-4B71-870E-33FED36B7B41}" dt="2021-04-12T03:53:28.738" v="92" actId="478"/>
          <ac:spMkLst>
            <pc:docMk/>
            <pc:sldMk cId="313863652" sldId="2134960410"/>
            <ac:spMk id="3" creationId="{90419795-D6AA-441B-AF4A-A8635F3CAC03}"/>
          </ac:spMkLst>
        </pc:spChg>
        <pc:spChg chg="mod">
          <ac:chgData name="Philippe Pontbriand" userId="92dd3b91-dbf1-4fb9-881c-f4f99a210996" providerId="ADAL" clId="{92DF48A2-FA1E-4B71-870E-33FED36B7B41}" dt="2021-04-12T04:33:22.570" v="1614" actId="20577"/>
          <ac:spMkLst>
            <pc:docMk/>
            <pc:sldMk cId="313863652" sldId="2134960410"/>
            <ac:spMk id="26630" creationId="{B7B9ADC8-EC6E-48A5-AD75-E9C020C30610}"/>
          </ac:spMkLst>
        </pc:spChg>
      </pc:sldChg>
      <pc:sldChg chg="add del">
        <pc:chgData name="Philippe Pontbriand" userId="92dd3b91-dbf1-4fb9-881c-f4f99a210996" providerId="ADAL" clId="{92DF48A2-FA1E-4B71-870E-33FED36B7B41}" dt="2021-04-12T04:45:30.766" v="1767" actId="47"/>
        <pc:sldMkLst>
          <pc:docMk/>
          <pc:sldMk cId="218518527" sldId="2134960411"/>
        </pc:sldMkLst>
      </pc:sldChg>
      <pc:sldChg chg="addSp modSp new mod ord">
        <pc:chgData name="Philippe Pontbriand" userId="92dd3b91-dbf1-4fb9-881c-f4f99a210996" providerId="ADAL" clId="{92DF48A2-FA1E-4B71-870E-33FED36B7B41}" dt="2021-04-12T04:21:22.975" v="700" actId="20577"/>
        <pc:sldMkLst>
          <pc:docMk/>
          <pc:sldMk cId="1184195303" sldId="2134960412"/>
        </pc:sldMkLst>
        <pc:spChg chg="mod">
          <ac:chgData name="Philippe Pontbriand" userId="92dd3b91-dbf1-4fb9-881c-f4f99a210996" providerId="ADAL" clId="{92DF48A2-FA1E-4B71-870E-33FED36B7B41}" dt="2021-04-12T04:21:22.975" v="700" actId="20577"/>
          <ac:spMkLst>
            <pc:docMk/>
            <pc:sldMk cId="1184195303" sldId="2134960412"/>
            <ac:spMk id="2" creationId="{16317078-33F7-4475-A5C5-9762F299D324}"/>
          </ac:spMkLst>
        </pc:spChg>
        <pc:spChg chg="mod">
          <ac:chgData name="Philippe Pontbriand" userId="92dd3b91-dbf1-4fb9-881c-f4f99a210996" providerId="ADAL" clId="{92DF48A2-FA1E-4B71-870E-33FED36B7B41}" dt="2021-04-12T04:11:55.847" v="419" actId="20577"/>
          <ac:spMkLst>
            <pc:docMk/>
            <pc:sldMk cId="1184195303" sldId="2134960412"/>
            <ac:spMk id="4" creationId="{4F34135A-3C8F-46C7-AE50-F17C77937C38}"/>
          </ac:spMkLst>
        </pc:spChg>
        <pc:spChg chg="add mod">
          <ac:chgData name="Philippe Pontbriand" userId="92dd3b91-dbf1-4fb9-881c-f4f99a210996" providerId="ADAL" clId="{92DF48A2-FA1E-4B71-870E-33FED36B7B41}" dt="2021-04-12T04:12:54.486" v="452" actId="6549"/>
          <ac:spMkLst>
            <pc:docMk/>
            <pc:sldMk cId="1184195303" sldId="2134960412"/>
            <ac:spMk id="5" creationId="{C02A8E27-15A7-428F-AF29-5D9891C0EB69}"/>
          </ac:spMkLst>
        </pc:spChg>
      </pc:sldChg>
      <pc:sldChg chg="addSp delSp modSp add mod">
        <pc:chgData name="Philippe Pontbriand" userId="92dd3b91-dbf1-4fb9-881c-f4f99a210996" providerId="ADAL" clId="{92DF48A2-FA1E-4B71-870E-33FED36B7B41}" dt="2021-04-12T04:25:05.380" v="1054" actId="20577"/>
        <pc:sldMkLst>
          <pc:docMk/>
          <pc:sldMk cId="533907166" sldId="2134960413"/>
        </pc:sldMkLst>
        <pc:spChg chg="mod">
          <ac:chgData name="Philippe Pontbriand" userId="92dd3b91-dbf1-4fb9-881c-f4f99a210996" providerId="ADAL" clId="{92DF48A2-FA1E-4B71-870E-33FED36B7B41}" dt="2021-04-12T04:16:19.146" v="502" actId="20577"/>
          <ac:spMkLst>
            <pc:docMk/>
            <pc:sldMk cId="533907166" sldId="2134960413"/>
            <ac:spMk id="2" creationId="{16317078-33F7-4475-A5C5-9762F299D324}"/>
          </ac:spMkLst>
        </pc:spChg>
        <pc:spChg chg="del mod">
          <ac:chgData name="Philippe Pontbriand" userId="92dd3b91-dbf1-4fb9-881c-f4f99a210996" providerId="ADAL" clId="{92DF48A2-FA1E-4B71-870E-33FED36B7B41}" dt="2021-04-12T04:19:40.465" v="507" actId="478"/>
          <ac:spMkLst>
            <pc:docMk/>
            <pc:sldMk cId="533907166" sldId="2134960413"/>
            <ac:spMk id="4" creationId="{4F34135A-3C8F-46C7-AE50-F17C77937C38}"/>
          </ac:spMkLst>
        </pc:spChg>
        <pc:spChg chg="del">
          <ac:chgData name="Philippe Pontbriand" userId="92dd3b91-dbf1-4fb9-881c-f4f99a210996" providerId="ADAL" clId="{92DF48A2-FA1E-4B71-870E-33FED36B7B41}" dt="2021-04-12T04:19:43.410" v="508" actId="478"/>
          <ac:spMkLst>
            <pc:docMk/>
            <pc:sldMk cId="533907166" sldId="2134960413"/>
            <ac:spMk id="5" creationId="{C02A8E27-15A7-428F-AF29-5D9891C0EB69}"/>
          </ac:spMkLst>
        </pc:spChg>
        <pc:spChg chg="add mod">
          <ac:chgData name="Philippe Pontbriand" userId="92dd3b91-dbf1-4fb9-881c-f4f99a210996" providerId="ADAL" clId="{92DF48A2-FA1E-4B71-870E-33FED36B7B41}" dt="2021-04-12T04:21:55.219" v="729" actId="20577"/>
          <ac:spMkLst>
            <pc:docMk/>
            <pc:sldMk cId="533907166" sldId="2134960413"/>
            <ac:spMk id="7" creationId="{339E4430-F943-4458-9853-AFFD6D720550}"/>
          </ac:spMkLst>
        </pc:spChg>
        <pc:spChg chg="add mod">
          <ac:chgData name="Philippe Pontbriand" userId="92dd3b91-dbf1-4fb9-881c-f4f99a210996" providerId="ADAL" clId="{92DF48A2-FA1E-4B71-870E-33FED36B7B41}" dt="2021-04-12T04:25:05.380" v="1054" actId="20577"/>
          <ac:spMkLst>
            <pc:docMk/>
            <pc:sldMk cId="533907166" sldId="2134960413"/>
            <ac:spMk id="9" creationId="{3FA39DFA-340D-49E1-BA4A-D5C9F230290B}"/>
          </ac:spMkLst>
        </pc:spChg>
        <pc:picChg chg="add mod">
          <ac:chgData name="Philippe Pontbriand" userId="92dd3b91-dbf1-4fb9-881c-f4f99a210996" providerId="ADAL" clId="{92DF48A2-FA1E-4B71-870E-33FED36B7B41}" dt="2021-04-12T04:22:50.404" v="733" actId="1076"/>
          <ac:picMkLst>
            <pc:docMk/>
            <pc:sldMk cId="533907166" sldId="2134960413"/>
            <ac:picMk id="8" creationId="{246067C8-61A2-4458-9FE5-BE2C3BA47AA5}"/>
          </ac:picMkLst>
        </pc:picChg>
      </pc:sldChg>
      <pc:sldChg chg="addSp delSp modSp add mod ord">
        <pc:chgData name="Philippe Pontbriand" userId="92dd3b91-dbf1-4fb9-881c-f4f99a210996" providerId="ADAL" clId="{92DF48A2-FA1E-4B71-870E-33FED36B7B41}" dt="2021-04-12T04:39:49.079" v="1763" actId="20577"/>
        <pc:sldMkLst>
          <pc:docMk/>
          <pc:sldMk cId="963055676" sldId="2134960414"/>
        </pc:sldMkLst>
        <pc:spChg chg="mod">
          <ac:chgData name="Philippe Pontbriand" userId="92dd3b91-dbf1-4fb9-881c-f4f99a210996" providerId="ADAL" clId="{92DF48A2-FA1E-4B71-870E-33FED36B7B41}" dt="2021-04-12T04:28:55.707" v="1138" actId="20577"/>
          <ac:spMkLst>
            <pc:docMk/>
            <pc:sldMk cId="963055676" sldId="2134960414"/>
            <ac:spMk id="2" creationId="{16317078-33F7-4475-A5C5-9762F299D324}"/>
          </ac:spMkLst>
        </pc:spChg>
        <pc:spChg chg="add mod">
          <ac:chgData name="Philippe Pontbriand" userId="92dd3b91-dbf1-4fb9-881c-f4f99a210996" providerId="ADAL" clId="{92DF48A2-FA1E-4B71-870E-33FED36B7B41}" dt="2021-04-12T04:39:49.079" v="1763" actId="20577"/>
          <ac:spMkLst>
            <pc:docMk/>
            <pc:sldMk cId="963055676" sldId="2134960414"/>
            <ac:spMk id="5" creationId="{6696AA68-7E4C-4DD3-899C-7AD7B48C234B}"/>
          </ac:spMkLst>
        </pc:spChg>
        <pc:spChg chg="del">
          <ac:chgData name="Philippe Pontbriand" userId="92dd3b91-dbf1-4fb9-881c-f4f99a210996" providerId="ADAL" clId="{92DF48A2-FA1E-4B71-870E-33FED36B7B41}" dt="2021-04-12T04:29:30.471" v="1142" actId="478"/>
          <ac:spMkLst>
            <pc:docMk/>
            <pc:sldMk cId="963055676" sldId="2134960414"/>
            <ac:spMk id="7" creationId="{339E4430-F943-4458-9853-AFFD6D720550}"/>
          </ac:spMkLst>
        </pc:spChg>
        <pc:spChg chg="del">
          <ac:chgData name="Philippe Pontbriand" userId="92dd3b91-dbf1-4fb9-881c-f4f99a210996" providerId="ADAL" clId="{92DF48A2-FA1E-4B71-870E-33FED36B7B41}" dt="2021-04-12T04:28:59.780" v="1140" actId="478"/>
          <ac:spMkLst>
            <pc:docMk/>
            <pc:sldMk cId="963055676" sldId="2134960414"/>
            <ac:spMk id="9" creationId="{3FA39DFA-340D-49E1-BA4A-D5C9F230290B}"/>
          </ac:spMkLst>
        </pc:spChg>
        <pc:picChg chg="del mod">
          <ac:chgData name="Philippe Pontbriand" userId="92dd3b91-dbf1-4fb9-881c-f4f99a210996" providerId="ADAL" clId="{92DF48A2-FA1E-4B71-870E-33FED36B7B41}" dt="2021-04-12T04:29:01.257" v="1141" actId="478"/>
          <ac:picMkLst>
            <pc:docMk/>
            <pc:sldMk cId="963055676" sldId="2134960414"/>
            <ac:picMk id="8" creationId="{246067C8-61A2-4458-9FE5-BE2C3BA47AA5}"/>
          </ac:picMkLst>
        </pc:picChg>
      </pc:sldChg>
      <pc:sldMasterChg chg="modSldLayout">
        <pc:chgData name="Philippe Pontbriand" userId="92dd3b91-dbf1-4fb9-881c-f4f99a210996" providerId="ADAL" clId="{92DF48A2-FA1E-4B71-870E-33FED36B7B41}" dt="2021-04-12T03:56:58.160" v="97"/>
        <pc:sldMasterMkLst>
          <pc:docMk/>
          <pc:sldMasterMk cId="0" sldId="2147483656"/>
        </pc:sldMasterMkLst>
        <pc:sldLayoutChg chg="addSp modSp">
          <pc:chgData name="Philippe Pontbriand" userId="92dd3b91-dbf1-4fb9-881c-f4f99a210996" providerId="ADAL" clId="{92DF48A2-FA1E-4B71-870E-33FED36B7B41}" dt="2021-04-12T03:56:58.160" v="97"/>
          <pc:sldLayoutMkLst>
            <pc:docMk/>
            <pc:sldMasterMk cId="0" sldId="2147483656"/>
            <pc:sldLayoutMk cId="3392288284" sldId="2147486369"/>
          </pc:sldLayoutMkLst>
          <pc:picChg chg="add mod">
            <ac:chgData name="Philippe Pontbriand" userId="92dd3b91-dbf1-4fb9-881c-f4f99a210996" providerId="ADAL" clId="{92DF48A2-FA1E-4B71-870E-33FED36B7B41}" dt="2021-04-12T03:56:58.160" v="97"/>
            <ac:picMkLst>
              <pc:docMk/>
              <pc:sldMasterMk cId="0" sldId="2147483656"/>
              <pc:sldLayoutMk cId="3392288284" sldId="2147486369"/>
              <ac:picMk id="7" creationId="{190AFF17-2716-4374-A559-2C37D010539E}"/>
            </ac:picMkLst>
          </pc:picChg>
        </pc:sldLayoutChg>
      </pc:sldMasterChg>
    </pc:docChg>
  </pc:docChgLst>
  <pc:docChgLst>
    <pc:chgData name="Philippe Pontbriand" userId="92dd3b91-dbf1-4fb9-881c-f4f99a210996" providerId="ADAL" clId="{E8FAB8B4-1974-4358-9EE4-6F36F7C0237E}"/>
    <pc:docChg chg="undo custSel addSld delSld modSld sldOrd">
      <pc:chgData name="Philippe Pontbriand" userId="92dd3b91-dbf1-4fb9-881c-f4f99a210996" providerId="ADAL" clId="{E8FAB8B4-1974-4358-9EE4-6F36F7C0237E}" dt="2021-04-13T03:57:22.426" v="2045" actId="20577"/>
      <pc:docMkLst>
        <pc:docMk/>
      </pc:docMkLst>
      <pc:sldChg chg="addSp delSp modSp add mod">
        <pc:chgData name="Philippe Pontbriand" userId="92dd3b91-dbf1-4fb9-881c-f4f99a210996" providerId="ADAL" clId="{E8FAB8B4-1974-4358-9EE4-6F36F7C0237E}" dt="2021-04-13T03:54:16.904" v="1969" actId="20577"/>
        <pc:sldMkLst>
          <pc:docMk/>
          <pc:sldMk cId="1241236177" sldId="273"/>
        </pc:sldMkLst>
        <pc:spChg chg="del">
          <ac:chgData name="Philippe Pontbriand" userId="92dd3b91-dbf1-4fb9-881c-f4f99a210996" providerId="ADAL" clId="{E8FAB8B4-1974-4358-9EE4-6F36F7C0237E}" dt="2021-04-13T03:43:20.323" v="1883" actId="478"/>
          <ac:spMkLst>
            <pc:docMk/>
            <pc:sldMk cId="1241236177" sldId="273"/>
            <ac:spMk id="2" creationId="{DA4EA2AB-436D-448D-8C09-AC861B86CD88}"/>
          </ac:spMkLst>
        </pc:spChg>
        <pc:spChg chg="del">
          <ac:chgData name="Philippe Pontbriand" userId="92dd3b91-dbf1-4fb9-881c-f4f99a210996" providerId="ADAL" clId="{E8FAB8B4-1974-4358-9EE4-6F36F7C0237E}" dt="2021-04-13T03:40:49.812" v="1784" actId="478"/>
          <ac:spMkLst>
            <pc:docMk/>
            <pc:sldMk cId="1241236177" sldId="273"/>
            <ac:spMk id="5" creationId="{2A0D46DE-4A59-415B-A0BF-3827E9C10A75}"/>
          </ac:spMkLst>
        </pc:spChg>
        <pc:spChg chg="del">
          <ac:chgData name="Philippe Pontbriand" userId="92dd3b91-dbf1-4fb9-881c-f4f99a210996" providerId="ADAL" clId="{E8FAB8B4-1974-4358-9EE4-6F36F7C0237E}" dt="2021-04-13T03:41:20.336" v="1787" actId="478"/>
          <ac:spMkLst>
            <pc:docMk/>
            <pc:sldMk cId="1241236177" sldId="273"/>
            <ac:spMk id="8" creationId="{9B0B967F-A976-4903-A61A-AB8138639C1C}"/>
          </ac:spMkLst>
        </pc:spChg>
        <pc:spChg chg="add del mod">
          <ac:chgData name="Philippe Pontbriand" userId="92dd3b91-dbf1-4fb9-881c-f4f99a210996" providerId="ADAL" clId="{E8FAB8B4-1974-4358-9EE4-6F36F7C0237E}" dt="2021-04-13T03:44:44.113" v="1928" actId="478"/>
          <ac:spMkLst>
            <pc:docMk/>
            <pc:sldMk cId="1241236177" sldId="273"/>
            <ac:spMk id="9" creationId="{9C315806-3BFF-4EA8-9AB4-E4FD7243529D}"/>
          </ac:spMkLst>
        </pc:spChg>
        <pc:spChg chg="add mod">
          <ac:chgData name="Philippe Pontbriand" userId="92dd3b91-dbf1-4fb9-881c-f4f99a210996" providerId="ADAL" clId="{E8FAB8B4-1974-4358-9EE4-6F36F7C0237E}" dt="2021-04-13T03:54:16.904" v="1969" actId="20577"/>
          <ac:spMkLst>
            <pc:docMk/>
            <pc:sldMk cId="1241236177" sldId="273"/>
            <ac:spMk id="14" creationId="{AE1DE11F-DAC6-4D52-A011-1D3FFB3C5B45}"/>
          </ac:spMkLst>
        </pc:spChg>
        <pc:picChg chg="del">
          <ac:chgData name="Philippe Pontbriand" userId="92dd3b91-dbf1-4fb9-881c-f4f99a210996" providerId="ADAL" clId="{E8FAB8B4-1974-4358-9EE4-6F36F7C0237E}" dt="2021-04-13T03:40:47.088" v="1783" actId="478"/>
          <ac:picMkLst>
            <pc:docMk/>
            <pc:sldMk cId="1241236177" sldId="273"/>
            <ac:picMk id="7" creationId="{385B0035-6EF5-4CB4-B33B-808623D97306}"/>
          </ac:picMkLst>
        </pc:picChg>
        <pc:picChg chg="mod">
          <ac:chgData name="Philippe Pontbriand" userId="92dd3b91-dbf1-4fb9-881c-f4f99a210996" providerId="ADAL" clId="{E8FAB8B4-1974-4358-9EE4-6F36F7C0237E}" dt="2021-04-13T03:44:43.132" v="1927" actId="1076"/>
          <ac:picMkLst>
            <pc:docMk/>
            <pc:sldMk cId="1241236177" sldId="273"/>
            <ac:picMk id="10" creationId="{4CD9B667-8716-44E9-BD5F-F3CE51743371}"/>
          </ac:picMkLst>
        </pc:picChg>
      </pc:sldChg>
      <pc:sldChg chg="addSp delSp modSp add mod">
        <pc:chgData name="Philippe Pontbriand" userId="92dd3b91-dbf1-4fb9-881c-f4f99a210996" providerId="ADAL" clId="{E8FAB8B4-1974-4358-9EE4-6F36F7C0237E}" dt="2021-04-13T03:42:26.920" v="1830" actId="1076"/>
        <pc:sldMkLst>
          <pc:docMk/>
          <pc:sldMk cId="918078067" sldId="275"/>
        </pc:sldMkLst>
        <pc:spChg chg="del mod">
          <ac:chgData name="Philippe Pontbriand" userId="92dd3b91-dbf1-4fb9-881c-f4f99a210996" providerId="ADAL" clId="{E8FAB8B4-1974-4358-9EE4-6F36F7C0237E}" dt="2021-04-13T03:41:47.761" v="1789" actId="478"/>
          <ac:spMkLst>
            <pc:docMk/>
            <pc:sldMk cId="918078067" sldId="275"/>
            <ac:spMk id="2" creationId="{DA4EA2AB-436D-448D-8C09-AC861B86CD88}"/>
          </ac:spMkLst>
        </pc:spChg>
        <pc:spChg chg="mod">
          <ac:chgData name="Philippe Pontbriand" userId="92dd3b91-dbf1-4fb9-881c-f4f99a210996" providerId="ADAL" clId="{E8FAB8B4-1974-4358-9EE4-6F36F7C0237E}" dt="2021-04-13T03:42:26.920" v="1830" actId="1076"/>
          <ac:spMkLst>
            <pc:docMk/>
            <pc:sldMk cId="918078067" sldId="275"/>
            <ac:spMk id="4" creationId="{7B96EBF1-41F8-451D-A951-44CAA3545CF2}"/>
          </ac:spMkLst>
        </pc:spChg>
        <pc:spChg chg="del">
          <ac:chgData name="Philippe Pontbriand" userId="92dd3b91-dbf1-4fb9-881c-f4f99a210996" providerId="ADAL" clId="{E8FAB8B4-1974-4358-9EE4-6F36F7C0237E}" dt="2021-04-13T03:36:45.106" v="1748" actId="478"/>
          <ac:spMkLst>
            <pc:docMk/>
            <pc:sldMk cId="918078067" sldId="275"/>
            <ac:spMk id="5" creationId="{2A0D46DE-4A59-415B-A0BF-3827E9C10A75}"/>
          </ac:spMkLst>
        </pc:spChg>
        <pc:spChg chg="add mod">
          <ac:chgData name="Philippe Pontbriand" userId="92dd3b91-dbf1-4fb9-881c-f4f99a210996" providerId="ADAL" clId="{E8FAB8B4-1974-4358-9EE4-6F36F7C0237E}" dt="2021-04-13T03:42:09.110" v="1829" actId="20577"/>
          <ac:spMkLst>
            <pc:docMk/>
            <pc:sldMk cId="918078067" sldId="275"/>
            <ac:spMk id="8" creationId="{00B9CC8C-2082-4C83-9784-B80B494D7A02}"/>
          </ac:spMkLst>
        </pc:spChg>
      </pc:sldChg>
      <pc:sldChg chg="addSp delSp modSp add mod">
        <pc:chgData name="Philippe Pontbriand" userId="92dd3b91-dbf1-4fb9-881c-f4f99a210996" providerId="ADAL" clId="{E8FAB8B4-1974-4358-9EE4-6F36F7C0237E}" dt="2021-04-13T03:42:43.880" v="1874" actId="20577"/>
        <pc:sldMkLst>
          <pc:docMk/>
          <pc:sldMk cId="2288763983" sldId="278"/>
        </pc:sldMkLst>
        <pc:spChg chg="del">
          <ac:chgData name="Philippe Pontbriand" userId="92dd3b91-dbf1-4fb9-881c-f4f99a210996" providerId="ADAL" clId="{E8FAB8B4-1974-4358-9EE4-6F36F7C0237E}" dt="2021-04-13T03:42:32.222" v="1831" actId="478"/>
          <ac:spMkLst>
            <pc:docMk/>
            <pc:sldMk cId="2288763983" sldId="278"/>
            <ac:spMk id="2" creationId="{DA4EA2AB-436D-448D-8C09-AC861B86CD88}"/>
          </ac:spMkLst>
        </pc:spChg>
        <pc:spChg chg="del">
          <ac:chgData name="Philippe Pontbriand" userId="92dd3b91-dbf1-4fb9-881c-f4f99a210996" providerId="ADAL" clId="{E8FAB8B4-1974-4358-9EE4-6F36F7C0237E}" dt="2021-04-13T03:37:40.047" v="1777" actId="478"/>
          <ac:spMkLst>
            <pc:docMk/>
            <pc:sldMk cId="2288763983" sldId="278"/>
            <ac:spMk id="5" creationId="{2A0D46DE-4A59-415B-A0BF-3827E9C10A75}"/>
          </ac:spMkLst>
        </pc:spChg>
        <pc:spChg chg="mod">
          <ac:chgData name="Philippe Pontbriand" userId="92dd3b91-dbf1-4fb9-881c-f4f99a210996" providerId="ADAL" clId="{E8FAB8B4-1974-4358-9EE4-6F36F7C0237E}" dt="2021-04-13T03:37:49.083" v="1778" actId="14100"/>
          <ac:spMkLst>
            <pc:docMk/>
            <pc:sldMk cId="2288763983" sldId="278"/>
            <ac:spMk id="6" creationId="{14EAD5BB-5ED4-467C-93D1-11C94B65BC7D}"/>
          </ac:spMkLst>
        </pc:spChg>
        <pc:spChg chg="add mod">
          <ac:chgData name="Philippe Pontbriand" userId="92dd3b91-dbf1-4fb9-881c-f4f99a210996" providerId="ADAL" clId="{E8FAB8B4-1974-4358-9EE4-6F36F7C0237E}" dt="2021-04-13T03:42:43.880" v="1874" actId="20577"/>
          <ac:spMkLst>
            <pc:docMk/>
            <pc:sldMk cId="2288763983" sldId="278"/>
            <ac:spMk id="9" creationId="{1F30A073-7DA8-47D6-A960-DF33C551DC4F}"/>
          </ac:spMkLst>
        </pc:spChg>
        <pc:spChg chg="mod">
          <ac:chgData name="Philippe Pontbriand" userId="92dd3b91-dbf1-4fb9-881c-f4f99a210996" providerId="ADAL" clId="{E8FAB8B4-1974-4358-9EE4-6F36F7C0237E}" dt="2021-04-13T03:37:33.639" v="1776" actId="27636"/>
          <ac:spMkLst>
            <pc:docMk/>
            <pc:sldMk cId="2288763983" sldId="278"/>
            <ac:spMk id="14" creationId="{E1C92F5C-6E7D-4F41-848D-00866A129AA7}"/>
          </ac:spMkLst>
        </pc:spChg>
        <pc:picChg chg="del">
          <ac:chgData name="Philippe Pontbriand" userId="92dd3b91-dbf1-4fb9-881c-f4f99a210996" providerId="ADAL" clId="{E8FAB8B4-1974-4358-9EE4-6F36F7C0237E}" dt="2021-04-13T03:38:21.675" v="1781" actId="478"/>
          <ac:picMkLst>
            <pc:docMk/>
            <pc:sldMk cId="2288763983" sldId="278"/>
            <ac:picMk id="7" creationId="{385B0035-6EF5-4CB4-B33B-808623D97306}"/>
          </ac:picMkLst>
        </pc:picChg>
      </pc:sldChg>
      <pc:sldChg chg="addSp delSp modSp add del mod setBg">
        <pc:chgData name="Philippe Pontbriand" userId="92dd3b91-dbf1-4fb9-881c-f4f99a210996" providerId="ADAL" clId="{E8FAB8B4-1974-4358-9EE4-6F36F7C0237E}" dt="2021-04-13T03:50:05.044" v="1949" actId="47"/>
        <pc:sldMkLst>
          <pc:docMk/>
          <pc:sldMk cId="0" sldId="310"/>
        </pc:sldMkLst>
        <pc:spChg chg="mod">
          <ac:chgData name="Philippe Pontbriand" userId="92dd3b91-dbf1-4fb9-881c-f4f99a210996" providerId="ADAL" clId="{E8FAB8B4-1974-4358-9EE4-6F36F7C0237E}" dt="2021-04-13T03:47:52.499" v="1932" actId="21"/>
          <ac:spMkLst>
            <pc:docMk/>
            <pc:sldMk cId="0" sldId="310"/>
            <ac:spMk id="2" creationId="{00000000-0000-0000-0000-000000000000}"/>
          </ac:spMkLst>
        </pc:spChg>
        <pc:spChg chg="add del mod">
          <ac:chgData name="Philippe Pontbriand" userId="92dd3b91-dbf1-4fb9-881c-f4f99a210996" providerId="ADAL" clId="{E8FAB8B4-1974-4358-9EE4-6F36F7C0237E}" dt="2021-04-13T03:48:01.656" v="1934"/>
          <ac:spMkLst>
            <pc:docMk/>
            <pc:sldMk cId="0" sldId="310"/>
            <ac:spMk id="5" creationId="{4CDCCC40-A4BE-43ED-80B9-7535B27A0FE9}"/>
          </ac:spMkLst>
        </pc:spChg>
        <pc:spChg chg="add del mod">
          <ac:chgData name="Philippe Pontbriand" userId="92dd3b91-dbf1-4fb9-881c-f4f99a210996" providerId="ADAL" clId="{E8FAB8B4-1974-4358-9EE4-6F36F7C0237E}" dt="2021-04-13T03:48:35.441" v="1939" actId="478"/>
          <ac:spMkLst>
            <pc:docMk/>
            <pc:sldMk cId="0" sldId="310"/>
            <ac:spMk id="6" creationId="{EB216F76-A9FB-43BD-8BF7-DD8B17485964}"/>
          </ac:spMkLst>
        </pc:spChg>
        <pc:spChg chg="del">
          <ac:chgData name="Philippe Pontbriand" userId="92dd3b91-dbf1-4fb9-881c-f4f99a210996" providerId="ADAL" clId="{E8FAB8B4-1974-4358-9EE4-6F36F7C0237E}" dt="2021-04-13T03:47:41.778" v="1931" actId="478"/>
          <ac:spMkLst>
            <pc:docMk/>
            <pc:sldMk cId="0" sldId="310"/>
            <ac:spMk id="8" creationId="{DD9358A9-944D-4B23-BF04-E7CD2815D3EF}"/>
          </ac:spMkLst>
        </pc:spChg>
      </pc:sldChg>
      <pc:sldChg chg="modSp mod ord">
        <pc:chgData name="Philippe Pontbriand" userId="92dd3b91-dbf1-4fb9-881c-f4f99a210996" providerId="ADAL" clId="{E8FAB8B4-1974-4358-9EE4-6F36F7C0237E}" dt="2021-04-13T03:35:36.654" v="1745" actId="20577"/>
        <pc:sldMkLst>
          <pc:docMk/>
          <pc:sldMk cId="1798838772" sldId="443"/>
        </pc:sldMkLst>
        <pc:spChg chg="mod">
          <ac:chgData name="Philippe Pontbriand" userId="92dd3b91-dbf1-4fb9-881c-f4f99a210996" providerId="ADAL" clId="{E8FAB8B4-1974-4358-9EE4-6F36F7C0237E}" dt="2021-04-13T03:35:36.654" v="1745" actId="20577"/>
          <ac:spMkLst>
            <pc:docMk/>
            <pc:sldMk cId="1798838772" sldId="443"/>
            <ac:spMk id="10" creationId="{9C89C30F-40B8-4487-AAA3-0901FFE3F1CD}"/>
          </ac:spMkLst>
        </pc:spChg>
        <pc:spChg chg="mod">
          <ac:chgData name="Philippe Pontbriand" userId="92dd3b91-dbf1-4fb9-881c-f4f99a210996" providerId="ADAL" clId="{E8FAB8B4-1974-4358-9EE4-6F36F7C0237E}" dt="2021-04-13T02:44:27.730" v="28" actId="20577"/>
          <ac:spMkLst>
            <pc:docMk/>
            <pc:sldMk cId="1798838772" sldId="443"/>
            <ac:spMk id="33" creationId="{546465F8-5299-4896-AE30-FF9266AA39EA}"/>
          </ac:spMkLst>
        </pc:spChg>
      </pc:sldChg>
      <pc:sldChg chg="modSp del mod">
        <pc:chgData name="Philippe Pontbriand" userId="92dd3b91-dbf1-4fb9-881c-f4f99a210996" providerId="ADAL" clId="{E8FAB8B4-1974-4358-9EE4-6F36F7C0237E}" dt="2021-04-13T03:56:29.592" v="2023" actId="2696"/>
        <pc:sldMkLst>
          <pc:docMk/>
          <pc:sldMk cId="2193989909" sldId="448"/>
        </pc:sldMkLst>
        <pc:spChg chg="mod">
          <ac:chgData name="Philippe Pontbriand" userId="92dd3b91-dbf1-4fb9-881c-f4f99a210996" providerId="ADAL" clId="{E8FAB8B4-1974-4358-9EE4-6F36F7C0237E}" dt="2021-04-13T02:45:06.264" v="72" actId="20577"/>
          <ac:spMkLst>
            <pc:docMk/>
            <pc:sldMk cId="2193989909" sldId="448"/>
            <ac:spMk id="8" creationId="{4C4509F3-024E-4160-8C49-24F586016A52}"/>
          </ac:spMkLst>
        </pc:spChg>
      </pc:sldChg>
      <pc:sldChg chg="add">
        <pc:chgData name="Philippe Pontbriand" userId="92dd3b91-dbf1-4fb9-881c-f4f99a210996" providerId="ADAL" clId="{E8FAB8B4-1974-4358-9EE4-6F36F7C0237E}" dt="2021-04-13T03:56:41.894" v="2024"/>
        <pc:sldMkLst>
          <pc:docMk/>
          <pc:sldMk cId="2661680202" sldId="448"/>
        </pc:sldMkLst>
      </pc:sldChg>
      <pc:sldChg chg="delSp modSp mod ord">
        <pc:chgData name="Philippe Pontbriand" userId="92dd3b91-dbf1-4fb9-881c-f4f99a210996" providerId="ADAL" clId="{E8FAB8B4-1974-4358-9EE4-6F36F7C0237E}" dt="2021-04-13T03:43:09.431" v="1882" actId="20577"/>
        <pc:sldMkLst>
          <pc:docMk/>
          <pc:sldMk cId="3402052090" sldId="450"/>
        </pc:sldMkLst>
        <pc:spChg chg="mod">
          <ac:chgData name="Philippe Pontbriand" userId="92dd3b91-dbf1-4fb9-881c-f4f99a210996" providerId="ADAL" clId="{E8FAB8B4-1974-4358-9EE4-6F36F7C0237E}" dt="2021-04-13T03:43:09.431" v="1882" actId="20577"/>
          <ac:spMkLst>
            <pc:docMk/>
            <pc:sldMk cId="3402052090" sldId="450"/>
            <ac:spMk id="2" creationId="{BD1B0E1D-3372-4E5F-8F54-43997CB80203}"/>
          </ac:spMkLst>
        </pc:spChg>
        <pc:spChg chg="del">
          <ac:chgData name="Philippe Pontbriand" userId="92dd3b91-dbf1-4fb9-881c-f4f99a210996" providerId="ADAL" clId="{E8FAB8B4-1974-4358-9EE4-6F36F7C0237E}" dt="2021-04-13T03:02:22.619" v="885" actId="478"/>
          <ac:spMkLst>
            <pc:docMk/>
            <pc:sldMk cId="3402052090" sldId="450"/>
            <ac:spMk id="3" creationId="{B7D2CAA2-5BEC-4ACC-9AFE-ACCB6A81FAD7}"/>
          </ac:spMkLst>
        </pc:spChg>
        <pc:spChg chg="del">
          <ac:chgData name="Philippe Pontbriand" userId="92dd3b91-dbf1-4fb9-881c-f4f99a210996" providerId="ADAL" clId="{E8FAB8B4-1974-4358-9EE4-6F36F7C0237E}" dt="2021-04-13T03:02:22.619" v="885" actId="478"/>
          <ac:spMkLst>
            <pc:docMk/>
            <pc:sldMk cId="3402052090" sldId="450"/>
            <ac:spMk id="15" creationId="{A02AFB3D-F94E-4197-8785-B9B909DF402A}"/>
          </ac:spMkLst>
        </pc:spChg>
        <pc:spChg chg="del mod">
          <ac:chgData name="Philippe Pontbriand" userId="92dd3b91-dbf1-4fb9-881c-f4f99a210996" providerId="ADAL" clId="{E8FAB8B4-1974-4358-9EE4-6F36F7C0237E}" dt="2021-04-13T03:02:22.619" v="885" actId="478"/>
          <ac:spMkLst>
            <pc:docMk/>
            <pc:sldMk cId="3402052090" sldId="450"/>
            <ac:spMk id="17" creationId="{89BA939B-9572-40FE-A1BE-0DD6CB170AB9}"/>
          </ac:spMkLst>
        </pc:spChg>
        <pc:graphicFrameChg chg="mod modGraphic">
          <ac:chgData name="Philippe Pontbriand" userId="92dd3b91-dbf1-4fb9-881c-f4f99a210996" providerId="ADAL" clId="{E8FAB8B4-1974-4358-9EE4-6F36F7C0237E}" dt="2021-04-13T03:34:37.861" v="1729" actId="20577"/>
          <ac:graphicFrameMkLst>
            <pc:docMk/>
            <pc:sldMk cId="3402052090" sldId="450"/>
            <ac:graphicFrameMk id="13" creationId="{A8C5EA62-76B9-4BB0-BB2D-531BCC67704C}"/>
          </ac:graphicFrameMkLst>
        </pc:graphicFrameChg>
        <pc:graphicFrameChg chg="del modGraphic">
          <ac:chgData name="Philippe Pontbriand" userId="92dd3b91-dbf1-4fb9-881c-f4f99a210996" providerId="ADAL" clId="{E8FAB8B4-1974-4358-9EE4-6F36F7C0237E}" dt="2021-04-13T03:02:18.809" v="884" actId="478"/>
          <ac:graphicFrameMkLst>
            <pc:docMk/>
            <pc:sldMk cId="3402052090" sldId="450"/>
            <ac:graphicFrameMk id="16" creationId="{8F12E7B9-6FB4-493F-B098-1397B0A4C913}"/>
          </ac:graphicFrameMkLst>
        </pc:graphicFrameChg>
      </pc:sldChg>
      <pc:sldChg chg="modSp mod">
        <pc:chgData name="Philippe Pontbriand" userId="92dd3b91-dbf1-4fb9-881c-f4f99a210996" providerId="ADAL" clId="{E8FAB8B4-1974-4358-9EE4-6F36F7C0237E}" dt="2021-04-13T03:57:22.426" v="2045" actId="20577"/>
        <pc:sldMkLst>
          <pc:docMk/>
          <pc:sldMk cId="3695717279" sldId="460"/>
        </pc:sldMkLst>
        <pc:spChg chg="mod">
          <ac:chgData name="Philippe Pontbriand" userId="92dd3b91-dbf1-4fb9-881c-f4f99a210996" providerId="ADAL" clId="{E8FAB8B4-1974-4358-9EE4-6F36F7C0237E}" dt="2021-04-13T02:47:42.902" v="126" actId="14100"/>
          <ac:spMkLst>
            <pc:docMk/>
            <pc:sldMk cId="3695717279" sldId="460"/>
            <ac:spMk id="21" creationId="{1246C3B5-027C-40C1-A660-8744FE9DE589}"/>
          </ac:spMkLst>
        </pc:spChg>
        <pc:spChg chg="mod">
          <ac:chgData name="Philippe Pontbriand" userId="92dd3b91-dbf1-4fb9-881c-f4f99a210996" providerId="ADAL" clId="{E8FAB8B4-1974-4358-9EE4-6F36F7C0237E}" dt="2021-04-13T02:48:14.332" v="165" actId="14100"/>
          <ac:spMkLst>
            <pc:docMk/>
            <pc:sldMk cId="3695717279" sldId="460"/>
            <ac:spMk id="26" creationId="{34C82B54-AA6F-4887-848B-9DFFBF30D0E7}"/>
          </ac:spMkLst>
        </pc:spChg>
        <pc:spChg chg="mod">
          <ac:chgData name="Philippe Pontbriand" userId="92dd3b91-dbf1-4fb9-881c-f4f99a210996" providerId="ADAL" clId="{E8FAB8B4-1974-4358-9EE4-6F36F7C0237E}" dt="2021-04-13T03:57:22.426" v="2045" actId="20577"/>
          <ac:spMkLst>
            <pc:docMk/>
            <pc:sldMk cId="3695717279" sldId="460"/>
            <ac:spMk id="28" creationId="{26AC8BA5-42C7-4F40-9CFE-69E485DAB8AA}"/>
          </ac:spMkLst>
        </pc:spChg>
        <pc:spChg chg="mod">
          <ac:chgData name="Philippe Pontbriand" userId="92dd3b91-dbf1-4fb9-881c-f4f99a210996" providerId="ADAL" clId="{E8FAB8B4-1974-4358-9EE4-6F36F7C0237E}" dt="2021-04-13T02:47:50.668" v="145" actId="20577"/>
          <ac:spMkLst>
            <pc:docMk/>
            <pc:sldMk cId="3695717279" sldId="460"/>
            <ac:spMk id="34" creationId="{D53AE1ED-84B1-4145-A4A7-B71237785DA1}"/>
          </ac:spMkLst>
        </pc:spChg>
      </pc:sldChg>
      <pc:sldChg chg="modSp mod">
        <pc:chgData name="Philippe Pontbriand" userId="92dd3b91-dbf1-4fb9-881c-f4f99a210996" providerId="ADAL" clId="{E8FAB8B4-1974-4358-9EE4-6F36F7C0237E}" dt="2021-04-13T02:47:03.997" v="125" actId="20577"/>
        <pc:sldMkLst>
          <pc:docMk/>
          <pc:sldMk cId="2422196437" sldId="1123"/>
        </pc:sldMkLst>
        <pc:spChg chg="mod">
          <ac:chgData name="Philippe Pontbriand" userId="92dd3b91-dbf1-4fb9-881c-f4f99a210996" providerId="ADAL" clId="{E8FAB8B4-1974-4358-9EE4-6F36F7C0237E}" dt="2021-04-13T02:47:03.997" v="125" actId="20577"/>
          <ac:spMkLst>
            <pc:docMk/>
            <pc:sldMk cId="2422196437" sldId="1123"/>
            <ac:spMk id="91" creationId="{D52B28B3-B346-44AB-B7AC-CEBC74B3A823}"/>
          </ac:spMkLst>
        </pc:spChg>
      </pc:sldChg>
      <pc:sldChg chg="modSp mod">
        <pc:chgData name="Philippe Pontbriand" userId="92dd3b91-dbf1-4fb9-881c-f4f99a210996" providerId="ADAL" clId="{E8FAB8B4-1974-4358-9EE4-6F36F7C0237E}" dt="2021-04-13T03:42:52.820" v="1876" actId="20577"/>
        <pc:sldMkLst>
          <pc:docMk/>
          <pc:sldMk cId="1184195303" sldId="2134960412"/>
        </pc:sldMkLst>
        <pc:spChg chg="mod">
          <ac:chgData name="Philippe Pontbriand" userId="92dd3b91-dbf1-4fb9-881c-f4f99a210996" providerId="ADAL" clId="{E8FAB8B4-1974-4358-9EE4-6F36F7C0237E}" dt="2021-04-13T03:42:52.820" v="1876" actId="20577"/>
          <ac:spMkLst>
            <pc:docMk/>
            <pc:sldMk cId="1184195303" sldId="2134960412"/>
            <ac:spMk id="2" creationId="{16317078-33F7-4475-A5C5-9762F299D324}"/>
          </ac:spMkLst>
        </pc:spChg>
        <pc:spChg chg="mod">
          <ac:chgData name="Philippe Pontbriand" userId="92dd3b91-dbf1-4fb9-881c-f4f99a210996" providerId="ADAL" clId="{E8FAB8B4-1974-4358-9EE4-6F36F7C0237E}" dt="2021-04-13T03:26:43.830" v="1515" actId="20577"/>
          <ac:spMkLst>
            <pc:docMk/>
            <pc:sldMk cId="1184195303" sldId="2134960412"/>
            <ac:spMk id="5" creationId="{C02A8E27-15A7-428F-AF29-5D9891C0EB69}"/>
          </ac:spMkLst>
        </pc:spChg>
      </pc:sldChg>
      <pc:sldChg chg="modSp mod">
        <pc:chgData name="Philippe Pontbriand" userId="92dd3b91-dbf1-4fb9-881c-f4f99a210996" providerId="ADAL" clId="{E8FAB8B4-1974-4358-9EE4-6F36F7C0237E}" dt="2021-04-13T03:43:00.531" v="1880" actId="20577"/>
        <pc:sldMkLst>
          <pc:docMk/>
          <pc:sldMk cId="533907166" sldId="2134960413"/>
        </pc:sldMkLst>
        <pc:spChg chg="mod">
          <ac:chgData name="Philippe Pontbriand" userId="92dd3b91-dbf1-4fb9-881c-f4f99a210996" providerId="ADAL" clId="{E8FAB8B4-1974-4358-9EE4-6F36F7C0237E}" dt="2021-04-13T03:43:00.531" v="1880" actId="20577"/>
          <ac:spMkLst>
            <pc:docMk/>
            <pc:sldMk cId="533907166" sldId="2134960413"/>
            <ac:spMk id="2" creationId="{16317078-33F7-4475-A5C5-9762F299D324}"/>
          </ac:spMkLst>
        </pc:spChg>
        <pc:spChg chg="mod">
          <ac:chgData name="Philippe Pontbriand" userId="92dd3b91-dbf1-4fb9-881c-f4f99a210996" providerId="ADAL" clId="{E8FAB8B4-1974-4358-9EE4-6F36F7C0237E}" dt="2021-04-13T03:31:11.045" v="1685" actId="1076"/>
          <ac:spMkLst>
            <pc:docMk/>
            <pc:sldMk cId="533907166" sldId="2134960413"/>
            <ac:spMk id="7" creationId="{339E4430-F943-4458-9853-AFFD6D720550}"/>
          </ac:spMkLst>
        </pc:spChg>
      </pc:sldChg>
      <pc:sldChg chg="modSp mod">
        <pc:chgData name="Philippe Pontbriand" userId="92dd3b91-dbf1-4fb9-881c-f4f99a210996" providerId="ADAL" clId="{E8FAB8B4-1974-4358-9EE4-6F36F7C0237E}" dt="2021-04-13T03:42:56.989" v="1878" actId="20577"/>
        <pc:sldMkLst>
          <pc:docMk/>
          <pc:sldMk cId="963055676" sldId="2134960414"/>
        </pc:sldMkLst>
        <pc:spChg chg="mod">
          <ac:chgData name="Philippe Pontbriand" userId="92dd3b91-dbf1-4fb9-881c-f4f99a210996" providerId="ADAL" clId="{E8FAB8B4-1974-4358-9EE4-6F36F7C0237E}" dt="2021-04-13T03:42:56.989" v="1878" actId="20577"/>
          <ac:spMkLst>
            <pc:docMk/>
            <pc:sldMk cId="963055676" sldId="2134960414"/>
            <ac:spMk id="2" creationId="{16317078-33F7-4475-A5C5-9762F299D324}"/>
          </ac:spMkLst>
        </pc:spChg>
        <pc:spChg chg="mod">
          <ac:chgData name="Philippe Pontbriand" userId="92dd3b91-dbf1-4fb9-881c-f4f99a210996" providerId="ADAL" clId="{E8FAB8B4-1974-4358-9EE4-6F36F7C0237E}" dt="2021-04-13T03:29:05.924" v="1569" actId="20577"/>
          <ac:spMkLst>
            <pc:docMk/>
            <pc:sldMk cId="963055676" sldId="2134960414"/>
            <ac:spMk id="5" creationId="{6696AA68-7E4C-4DD3-899C-7AD7B48C234B}"/>
          </ac:spMkLst>
        </pc:spChg>
      </pc:sldChg>
      <pc:sldChg chg="addSp delSp modSp add mod">
        <pc:chgData name="Philippe Pontbriand" userId="92dd3b91-dbf1-4fb9-881c-f4f99a210996" providerId="ADAL" clId="{E8FAB8B4-1974-4358-9EE4-6F36F7C0237E}" dt="2021-04-13T03:54:29.186" v="1991" actId="20577"/>
        <pc:sldMkLst>
          <pc:docMk/>
          <pc:sldMk cId="3412518120" sldId="2134960415"/>
        </pc:sldMkLst>
        <pc:spChg chg="add mod">
          <ac:chgData name="Philippe Pontbriand" userId="92dd3b91-dbf1-4fb9-881c-f4f99a210996" providerId="ADAL" clId="{E8FAB8B4-1974-4358-9EE4-6F36F7C0237E}" dt="2021-04-13T03:49:47.605" v="1946" actId="14100"/>
          <ac:spMkLst>
            <pc:docMk/>
            <pc:sldMk cId="3412518120" sldId="2134960415"/>
            <ac:spMk id="2" creationId="{7EBB2319-F10D-4D06-953F-9E08A9BDD200}"/>
          </ac:spMkLst>
        </pc:spChg>
        <pc:spChg chg="del">
          <ac:chgData name="Philippe Pontbriand" userId="92dd3b91-dbf1-4fb9-881c-f4f99a210996" providerId="ADAL" clId="{E8FAB8B4-1974-4358-9EE4-6F36F7C0237E}" dt="2021-04-13T03:49:44.610" v="1945" actId="478"/>
          <ac:spMkLst>
            <pc:docMk/>
            <pc:sldMk cId="3412518120" sldId="2134960415"/>
            <ac:spMk id="6" creationId="{40BFF990-20DF-42F4-A72C-5525FC7E0104}"/>
          </ac:spMkLst>
        </pc:spChg>
        <pc:spChg chg="del">
          <ac:chgData name="Philippe Pontbriand" userId="92dd3b91-dbf1-4fb9-881c-f4f99a210996" providerId="ADAL" clId="{E8FAB8B4-1974-4358-9EE4-6F36F7C0237E}" dt="2021-04-13T03:49:37.024" v="1942" actId="478"/>
          <ac:spMkLst>
            <pc:docMk/>
            <pc:sldMk cId="3412518120" sldId="2134960415"/>
            <ac:spMk id="9" creationId="{9C315806-3BFF-4EA8-9AB4-E4FD7243529D}"/>
          </ac:spMkLst>
        </pc:spChg>
        <pc:spChg chg="del">
          <ac:chgData name="Philippe Pontbriand" userId="92dd3b91-dbf1-4fb9-881c-f4f99a210996" providerId="ADAL" clId="{E8FAB8B4-1974-4358-9EE4-6F36F7C0237E}" dt="2021-04-13T03:49:44.610" v="1945" actId="478"/>
          <ac:spMkLst>
            <pc:docMk/>
            <pc:sldMk cId="3412518120" sldId="2134960415"/>
            <ac:spMk id="11" creationId="{20297114-C99B-4E5D-BC01-25742A985A79}"/>
          </ac:spMkLst>
        </pc:spChg>
        <pc:spChg chg="del">
          <ac:chgData name="Philippe Pontbriand" userId="92dd3b91-dbf1-4fb9-881c-f4f99a210996" providerId="ADAL" clId="{E8FAB8B4-1974-4358-9EE4-6F36F7C0237E}" dt="2021-04-13T03:49:44.610" v="1945" actId="478"/>
          <ac:spMkLst>
            <pc:docMk/>
            <pc:sldMk cId="3412518120" sldId="2134960415"/>
            <ac:spMk id="12" creationId="{4661584C-296E-48FE-88C3-739423EE1414}"/>
          </ac:spMkLst>
        </pc:spChg>
        <pc:spChg chg="del">
          <ac:chgData name="Philippe Pontbriand" userId="92dd3b91-dbf1-4fb9-881c-f4f99a210996" providerId="ADAL" clId="{E8FAB8B4-1974-4358-9EE4-6F36F7C0237E}" dt="2021-04-13T03:49:44.610" v="1945" actId="478"/>
          <ac:spMkLst>
            <pc:docMk/>
            <pc:sldMk cId="3412518120" sldId="2134960415"/>
            <ac:spMk id="13" creationId="{C8D61A38-DD36-4F91-9C5A-59610E970E76}"/>
          </ac:spMkLst>
        </pc:spChg>
        <pc:spChg chg="mod">
          <ac:chgData name="Philippe Pontbriand" userId="92dd3b91-dbf1-4fb9-881c-f4f99a210996" providerId="ADAL" clId="{E8FAB8B4-1974-4358-9EE4-6F36F7C0237E}" dt="2021-04-13T03:54:29.186" v="1991" actId="20577"/>
          <ac:spMkLst>
            <pc:docMk/>
            <pc:sldMk cId="3412518120" sldId="2134960415"/>
            <ac:spMk id="14" creationId="{AE1DE11F-DAC6-4D52-A011-1D3FFB3C5B45}"/>
          </ac:spMkLst>
        </pc:spChg>
        <pc:picChg chg="del">
          <ac:chgData name="Philippe Pontbriand" userId="92dd3b91-dbf1-4fb9-881c-f4f99a210996" providerId="ADAL" clId="{E8FAB8B4-1974-4358-9EE4-6F36F7C0237E}" dt="2021-04-13T03:49:28.595" v="1941" actId="478"/>
          <ac:picMkLst>
            <pc:docMk/>
            <pc:sldMk cId="3412518120" sldId="2134960415"/>
            <ac:picMk id="10" creationId="{4CD9B667-8716-44E9-BD5F-F3CE51743371}"/>
          </ac:picMkLst>
        </pc:picChg>
        <pc:picChg chg="add mod">
          <ac:chgData name="Philippe Pontbriand" userId="92dd3b91-dbf1-4fb9-881c-f4f99a210996" providerId="ADAL" clId="{E8FAB8B4-1974-4358-9EE4-6F36F7C0237E}" dt="2021-04-13T03:49:54.227" v="1948" actId="1076"/>
          <ac:picMkLst>
            <pc:docMk/>
            <pc:sldMk cId="3412518120" sldId="2134960415"/>
            <ac:picMk id="15" creationId="{B43FD50E-0EE1-421A-8CE7-BB49476A7A62}"/>
          </ac:picMkLst>
        </pc:picChg>
      </pc:sldChg>
      <pc:sldChg chg="addSp delSp modSp add mod">
        <pc:chgData name="Philippe Pontbriand" userId="92dd3b91-dbf1-4fb9-881c-f4f99a210996" providerId="ADAL" clId="{E8FAB8B4-1974-4358-9EE4-6F36F7C0237E}" dt="2021-04-13T03:54:37.468" v="2011" actId="20577"/>
        <pc:sldMkLst>
          <pc:docMk/>
          <pc:sldMk cId="2036040333" sldId="2134960416"/>
        </pc:sldMkLst>
        <pc:spChg chg="mod">
          <ac:chgData name="Philippe Pontbriand" userId="92dd3b91-dbf1-4fb9-881c-f4f99a210996" providerId="ADAL" clId="{E8FAB8B4-1974-4358-9EE4-6F36F7C0237E}" dt="2021-04-13T03:54:06.369" v="1967" actId="20577"/>
          <ac:spMkLst>
            <pc:docMk/>
            <pc:sldMk cId="2036040333" sldId="2134960416"/>
            <ac:spMk id="2" creationId="{7EBB2319-F10D-4D06-953F-9E08A9BDD200}"/>
          </ac:spMkLst>
        </pc:spChg>
        <pc:spChg chg="add mod">
          <ac:chgData name="Philippe Pontbriand" userId="92dd3b91-dbf1-4fb9-881c-f4f99a210996" providerId="ADAL" clId="{E8FAB8B4-1974-4358-9EE4-6F36F7C0237E}" dt="2021-04-13T03:51:50.184" v="1953"/>
          <ac:spMkLst>
            <pc:docMk/>
            <pc:sldMk cId="2036040333" sldId="2134960416"/>
            <ac:spMk id="8" creationId="{8A7B8711-93F0-496D-B2BB-0268B2DEE24E}"/>
          </ac:spMkLst>
        </pc:spChg>
        <pc:spChg chg="add mod">
          <ac:chgData name="Philippe Pontbriand" userId="92dd3b91-dbf1-4fb9-881c-f4f99a210996" providerId="ADAL" clId="{E8FAB8B4-1974-4358-9EE4-6F36F7C0237E}" dt="2021-04-13T03:51:50.184" v="1953"/>
          <ac:spMkLst>
            <pc:docMk/>
            <pc:sldMk cId="2036040333" sldId="2134960416"/>
            <ac:spMk id="9" creationId="{CEF9C292-BE28-402D-A1A7-A85EEA71F765}"/>
          </ac:spMkLst>
        </pc:spChg>
        <pc:spChg chg="mod">
          <ac:chgData name="Philippe Pontbriand" userId="92dd3b91-dbf1-4fb9-881c-f4f99a210996" providerId="ADAL" clId="{E8FAB8B4-1974-4358-9EE4-6F36F7C0237E}" dt="2021-04-13T03:54:37.468" v="2011" actId="20577"/>
          <ac:spMkLst>
            <pc:docMk/>
            <pc:sldMk cId="2036040333" sldId="2134960416"/>
            <ac:spMk id="14" creationId="{AE1DE11F-DAC6-4D52-A011-1D3FFB3C5B45}"/>
          </ac:spMkLst>
        </pc:spChg>
        <pc:picChg chg="add mod">
          <ac:chgData name="Philippe Pontbriand" userId="92dd3b91-dbf1-4fb9-881c-f4f99a210996" providerId="ADAL" clId="{E8FAB8B4-1974-4358-9EE4-6F36F7C0237E}" dt="2021-04-13T03:51:50.184" v="1953"/>
          <ac:picMkLst>
            <pc:docMk/>
            <pc:sldMk cId="2036040333" sldId="2134960416"/>
            <ac:picMk id="6" creationId="{F7C42B24-11D4-4F9F-A129-E6C48EB956E8}"/>
          </ac:picMkLst>
        </pc:picChg>
        <pc:picChg chg="add mod">
          <ac:chgData name="Philippe Pontbriand" userId="92dd3b91-dbf1-4fb9-881c-f4f99a210996" providerId="ADAL" clId="{E8FAB8B4-1974-4358-9EE4-6F36F7C0237E}" dt="2021-04-13T03:51:50.184" v="1953"/>
          <ac:picMkLst>
            <pc:docMk/>
            <pc:sldMk cId="2036040333" sldId="2134960416"/>
            <ac:picMk id="7" creationId="{5936A42D-2D86-44B4-8236-12C3C809AB21}"/>
          </ac:picMkLst>
        </pc:picChg>
        <pc:picChg chg="del">
          <ac:chgData name="Philippe Pontbriand" userId="92dd3b91-dbf1-4fb9-881c-f4f99a210996" providerId="ADAL" clId="{E8FAB8B4-1974-4358-9EE4-6F36F7C0237E}" dt="2021-04-13T03:51:49.451" v="1952" actId="478"/>
          <ac:picMkLst>
            <pc:docMk/>
            <pc:sldMk cId="2036040333" sldId="2134960416"/>
            <ac:picMk id="15" creationId="{B43FD50E-0EE1-421A-8CE7-BB49476A7A62}"/>
          </ac:picMkLst>
        </pc:picChg>
      </pc:sldChg>
      <pc:sldChg chg="addSp delSp modSp add mod modAnim">
        <pc:chgData name="Philippe Pontbriand" userId="92dd3b91-dbf1-4fb9-881c-f4f99a210996" providerId="ADAL" clId="{E8FAB8B4-1974-4358-9EE4-6F36F7C0237E}" dt="2021-04-13T03:55:41.825" v="2022" actId="6549"/>
        <pc:sldMkLst>
          <pc:docMk/>
          <pc:sldMk cId="932627500" sldId="2134960417"/>
        </pc:sldMkLst>
        <pc:spChg chg="mod">
          <ac:chgData name="Philippe Pontbriand" userId="92dd3b91-dbf1-4fb9-881c-f4f99a210996" providerId="ADAL" clId="{E8FAB8B4-1974-4358-9EE4-6F36F7C0237E}" dt="2021-04-13T03:54:57.736" v="2014" actId="20577"/>
          <ac:spMkLst>
            <pc:docMk/>
            <pc:sldMk cId="932627500" sldId="2134960417"/>
            <ac:spMk id="2" creationId="{7EBB2319-F10D-4D06-953F-9E08A9BDD200}"/>
          </ac:spMkLst>
        </pc:spChg>
        <pc:spChg chg="del">
          <ac:chgData name="Philippe Pontbriand" userId="92dd3b91-dbf1-4fb9-881c-f4f99a210996" providerId="ADAL" clId="{E8FAB8B4-1974-4358-9EE4-6F36F7C0237E}" dt="2021-04-13T03:55:16.743" v="2020" actId="478"/>
          <ac:spMkLst>
            <pc:docMk/>
            <pc:sldMk cId="932627500" sldId="2134960417"/>
            <ac:spMk id="8" creationId="{8A7B8711-93F0-496D-B2BB-0268B2DEE24E}"/>
          </ac:spMkLst>
        </pc:spChg>
        <pc:spChg chg="del">
          <ac:chgData name="Philippe Pontbriand" userId="92dd3b91-dbf1-4fb9-881c-f4f99a210996" providerId="ADAL" clId="{E8FAB8B4-1974-4358-9EE4-6F36F7C0237E}" dt="2021-04-13T03:55:14.604" v="2019" actId="478"/>
          <ac:spMkLst>
            <pc:docMk/>
            <pc:sldMk cId="932627500" sldId="2134960417"/>
            <ac:spMk id="9" creationId="{CEF9C292-BE28-402D-A1A7-A85EEA71F765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2" creationId="{D5C6202F-E7CA-4919-B46C-76757FAE964D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3" creationId="{5BC52372-29C8-4102-A6DF-34175F367832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5" creationId="{6A4969E9-3F90-4438-AE01-07E444660BE6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6" creationId="{B1646DCE-028C-42D5-9855-5D8D32F9A75E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7" creationId="{BDC1B538-BDE2-40D9-A817-475031EBB13C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8" creationId="{7653A938-7900-4808-80F6-7DFAD10A695F}"/>
          </ac:spMkLst>
        </pc:spChg>
        <pc:spChg chg="add mod">
          <ac:chgData name="Philippe Pontbriand" userId="92dd3b91-dbf1-4fb9-881c-f4f99a210996" providerId="ADAL" clId="{E8FAB8B4-1974-4358-9EE4-6F36F7C0237E}" dt="2021-04-13T03:55:25.265" v="2021"/>
          <ac:spMkLst>
            <pc:docMk/>
            <pc:sldMk cId="932627500" sldId="2134960417"/>
            <ac:spMk id="19" creationId="{04EA84A0-4165-4262-9BF1-8A17BCB0419E}"/>
          </ac:spMkLst>
        </pc:spChg>
        <pc:spChg chg="add mod">
          <ac:chgData name="Philippe Pontbriand" userId="92dd3b91-dbf1-4fb9-881c-f4f99a210996" providerId="ADAL" clId="{E8FAB8B4-1974-4358-9EE4-6F36F7C0237E}" dt="2021-04-13T03:55:41.825" v="2022" actId="6549"/>
          <ac:spMkLst>
            <pc:docMk/>
            <pc:sldMk cId="932627500" sldId="2134960417"/>
            <ac:spMk id="20" creationId="{D2087185-EC1B-4C69-9CDB-26CF919E6C2D}"/>
          </ac:spMkLst>
        </pc:spChg>
        <pc:picChg chg="del mod">
          <ac:chgData name="Philippe Pontbriand" userId="92dd3b91-dbf1-4fb9-881c-f4f99a210996" providerId="ADAL" clId="{E8FAB8B4-1974-4358-9EE4-6F36F7C0237E}" dt="2021-04-13T03:55:11.251" v="2017" actId="478"/>
          <ac:picMkLst>
            <pc:docMk/>
            <pc:sldMk cId="932627500" sldId="2134960417"/>
            <ac:picMk id="6" creationId="{F7C42B24-11D4-4F9F-A129-E6C48EB956E8}"/>
          </ac:picMkLst>
        </pc:picChg>
        <pc:picChg chg="del">
          <ac:chgData name="Philippe Pontbriand" userId="92dd3b91-dbf1-4fb9-881c-f4f99a210996" providerId="ADAL" clId="{E8FAB8B4-1974-4358-9EE4-6F36F7C0237E}" dt="2021-04-13T03:55:13.017" v="2018" actId="478"/>
          <ac:picMkLst>
            <pc:docMk/>
            <pc:sldMk cId="932627500" sldId="2134960417"/>
            <ac:picMk id="7" creationId="{5936A42D-2D86-44B4-8236-12C3C809AB21}"/>
          </ac:picMkLst>
        </pc:picChg>
        <pc:picChg chg="add mod">
          <ac:chgData name="Philippe Pontbriand" userId="92dd3b91-dbf1-4fb9-881c-f4f99a210996" providerId="ADAL" clId="{E8FAB8B4-1974-4358-9EE4-6F36F7C0237E}" dt="2021-04-13T03:55:25.265" v="2021"/>
          <ac:picMkLst>
            <pc:docMk/>
            <pc:sldMk cId="932627500" sldId="2134960417"/>
            <ac:picMk id="10" creationId="{BE9A0D0B-60CE-416F-876B-4F0F83C4A229}"/>
          </ac:picMkLst>
        </pc:picChg>
        <pc:picChg chg="add mod">
          <ac:chgData name="Philippe Pontbriand" userId="92dd3b91-dbf1-4fb9-881c-f4f99a210996" providerId="ADAL" clId="{E8FAB8B4-1974-4358-9EE4-6F36F7C0237E}" dt="2021-04-13T03:55:25.265" v="2021"/>
          <ac:picMkLst>
            <pc:docMk/>
            <pc:sldMk cId="932627500" sldId="2134960417"/>
            <ac:picMk id="11" creationId="{DE8A9893-8C26-41E4-8974-BC8E61D5364F}"/>
          </ac:picMkLst>
        </pc:picChg>
      </pc:sldChg>
      <pc:sldMasterChg chg="delSldLayout">
        <pc:chgData name="Philippe Pontbriand" userId="92dd3b91-dbf1-4fb9-881c-f4f99a210996" providerId="ADAL" clId="{E8FAB8B4-1974-4358-9EE4-6F36F7C0237E}" dt="2021-04-13T03:50:05.044" v="1949" actId="47"/>
        <pc:sldMasterMkLst>
          <pc:docMk/>
          <pc:sldMasterMk cId="0" sldId="2147483656"/>
        </pc:sldMasterMkLst>
        <pc:sldLayoutChg chg="del">
          <pc:chgData name="Philippe Pontbriand" userId="92dd3b91-dbf1-4fb9-881c-f4f99a210996" providerId="ADAL" clId="{E8FAB8B4-1974-4358-9EE4-6F36F7C0237E}" dt="2021-04-13T03:50:05.044" v="1949" actId="47"/>
          <pc:sldLayoutMkLst>
            <pc:docMk/>
            <pc:sldMasterMk cId="0" sldId="2147483656"/>
            <pc:sldLayoutMk cId="1578070215" sldId="21474863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8907EE-02DA-48F7-89C6-650A70CF9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A640C-8D4A-4EA5-9900-83EA68885B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5D97212-68C6-4004-A3A3-DF8AA4F8C319}" type="datetimeFigureOut">
              <a:rPr lang="en-US"/>
              <a:pPr>
                <a:defRPr/>
              </a:pPr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CC61-0654-4327-A986-590A209320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C1C45-0F43-48C0-B002-C9B3D43E6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110BEB4-104C-48ED-94EB-37E4DD7317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EC3EFB0-BA73-456B-9B5F-DD38C5D8D7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A2FDA0D-68A5-45FB-ACCD-D31E58A20D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64210CE-18C0-4DF9-AC28-F46979367E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2883CD0-1746-4C63-903F-6258CB6241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4553A76-C814-4FA7-B74A-72C53FD5AE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4FC98D9-37AA-4B45-9443-2C1146331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F9B51DE-F790-4E09-8E4D-3BE6A6F8C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ABA7BAF0-412B-44DF-B273-45C05AB7D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1D1871DB-4D92-4FC3-80FA-CDF6183687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89562FE-3719-4BDB-9857-A4A97C1FC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919D28-1A9F-49EA-85B5-546247B167D9}" type="slidenum">
              <a:rPr lang="en-US" altLang="en-US" smtClean="0"/>
              <a:pPr/>
              <a:t>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99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consortium. The have people involved stand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155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84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38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872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958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8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290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184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3BD5C-854D-408D-AE5A-10124BB26E6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D1F0C-6EA2-4F3C-A2F4-80C2A0FFA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0"/>
            <a:ext cx="12192000" cy="678180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9131EF-3B66-4687-B476-109D4CF6D46D}"/>
              </a:ext>
            </a:extLst>
          </p:cNvPr>
          <p:cNvCxnSpPr/>
          <p:nvPr userDrawn="1"/>
        </p:nvCxnSpPr>
        <p:spPr>
          <a:xfrm>
            <a:off x="1822449" y="3505200"/>
            <a:ext cx="868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49260D-5755-4492-8A9B-C8A08D642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3" y="3667938"/>
            <a:ext cx="3767880" cy="2119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870390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5333CA64-897E-4D39-A98A-40AC0FDC70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525809" y="2280185"/>
            <a:ext cx="2286000" cy="2313517"/>
          </a:xfrm>
          <a:custGeom>
            <a:avLst/>
            <a:gdLst>
              <a:gd name="T0" fmla="*/ 2147483646 w 232"/>
              <a:gd name="T1" fmla="*/ 2147483646 h 234"/>
              <a:gd name="T2" fmla="*/ 2147483646 w 232"/>
              <a:gd name="T3" fmla="*/ 2147483646 h 234"/>
              <a:gd name="T4" fmla="*/ 2147483646 w 232"/>
              <a:gd name="T5" fmla="*/ 2147483646 h 234"/>
              <a:gd name="T6" fmla="*/ 2147483646 w 232"/>
              <a:gd name="T7" fmla="*/ 2147483646 h 234"/>
              <a:gd name="T8" fmla="*/ 2147483646 w 232"/>
              <a:gd name="T9" fmla="*/ 2147483646 h 234"/>
              <a:gd name="T10" fmla="*/ 2147483646 w 232"/>
              <a:gd name="T11" fmla="*/ 2147483646 h 234"/>
              <a:gd name="T12" fmla="*/ 2147483646 w 232"/>
              <a:gd name="T13" fmla="*/ 2147483646 h 234"/>
              <a:gd name="T14" fmla="*/ 2147483646 w 232"/>
              <a:gd name="T15" fmla="*/ 2147483646 h 234"/>
              <a:gd name="T16" fmla="*/ 2147483646 w 232"/>
              <a:gd name="T17" fmla="*/ 2147483646 h 234"/>
              <a:gd name="T18" fmla="*/ 2147483646 w 232"/>
              <a:gd name="T19" fmla="*/ 2147483646 h 234"/>
              <a:gd name="T20" fmla="*/ 2147483646 w 232"/>
              <a:gd name="T21" fmla="*/ 2147483646 h 234"/>
              <a:gd name="T22" fmla="*/ 2147483646 w 232"/>
              <a:gd name="T23" fmla="*/ 2147483646 h 234"/>
              <a:gd name="T24" fmla="*/ 2147483646 w 232"/>
              <a:gd name="T25" fmla="*/ 2147483646 h 234"/>
              <a:gd name="T26" fmla="*/ 2147483646 w 232"/>
              <a:gd name="T27" fmla="*/ 2147483646 h 234"/>
              <a:gd name="T28" fmla="*/ 2147483646 w 232"/>
              <a:gd name="T29" fmla="*/ 2147483646 h 234"/>
              <a:gd name="T30" fmla="*/ 2147483646 w 232"/>
              <a:gd name="T31" fmla="*/ 2147483646 h 234"/>
              <a:gd name="T32" fmla="*/ 2147483646 w 232"/>
              <a:gd name="T33" fmla="*/ 2147483646 h 234"/>
              <a:gd name="T34" fmla="*/ 2147483646 w 232"/>
              <a:gd name="T35" fmla="*/ 2147483646 h 234"/>
              <a:gd name="T36" fmla="*/ 2147483646 w 232"/>
              <a:gd name="T37" fmla="*/ 2147483646 h 234"/>
              <a:gd name="T38" fmla="*/ 2147483646 w 232"/>
              <a:gd name="T39" fmla="*/ 2147483646 h 234"/>
              <a:gd name="T40" fmla="*/ 2147483646 w 232"/>
              <a:gd name="T41" fmla="*/ 2147483646 h 234"/>
              <a:gd name="T42" fmla="*/ 2147483646 w 232"/>
              <a:gd name="T43" fmla="*/ 2147483646 h 234"/>
              <a:gd name="T44" fmla="*/ 2147483646 w 232"/>
              <a:gd name="T45" fmla="*/ 2147483646 h 234"/>
              <a:gd name="T46" fmla="*/ 2147483646 w 232"/>
              <a:gd name="T47" fmla="*/ 2147483646 h 234"/>
              <a:gd name="T48" fmla="*/ 2147483646 w 232"/>
              <a:gd name="T49" fmla="*/ 2147483646 h 234"/>
              <a:gd name="T50" fmla="*/ 2147483646 w 232"/>
              <a:gd name="T51" fmla="*/ 2147483646 h 234"/>
              <a:gd name="T52" fmla="*/ 2147483646 w 232"/>
              <a:gd name="T53" fmla="*/ 2147483646 h 234"/>
              <a:gd name="T54" fmla="*/ 2147483646 w 232"/>
              <a:gd name="T55" fmla="*/ 2147483646 h 234"/>
              <a:gd name="T56" fmla="*/ 2147483646 w 232"/>
              <a:gd name="T57" fmla="*/ 2147483646 h 234"/>
              <a:gd name="T58" fmla="*/ 2147483646 w 232"/>
              <a:gd name="T59" fmla="*/ 2147483646 h 234"/>
              <a:gd name="T60" fmla="*/ 2147483646 w 232"/>
              <a:gd name="T61" fmla="*/ 0 h 234"/>
              <a:gd name="T62" fmla="*/ 2147483646 w 232"/>
              <a:gd name="T63" fmla="*/ 2147483646 h 234"/>
              <a:gd name="T64" fmla="*/ 2147483646 w 232"/>
              <a:gd name="T65" fmla="*/ 2147483646 h 234"/>
              <a:gd name="T66" fmla="*/ 2147483646 w 232"/>
              <a:gd name="T67" fmla="*/ 2147483646 h 234"/>
              <a:gd name="T68" fmla="*/ 2147483646 w 232"/>
              <a:gd name="T69" fmla="*/ 2147483646 h 234"/>
              <a:gd name="T70" fmla="*/ 2147483646 w 232"/>
              <a:gd name="T71" fmla="*/ 2147483646 h 234"/>
              <a:gd name="T72" fmla="*/ 2147483646 w 232"/>
              <a:gd name="T73" fmla="*/ 2147483646 h 234"/>
              <a:gd name="T74" fmla="*/ 2147483646 w 232"/>
              <a:gd name="T75" fmla="*/ 2147483646 h 234"/>
              <a:gd name="T76" fmla="*/ 2147483646 w 232"/>
              <a:gd name="T77" fmla="*/ 2147483646 h 234"/>
              <a:gd name="T78" fmla="*/ 2147483646 w 232"/>
              <a:gd name="T79" fmla="*/ 2147483646 h 234"/>
              <a:gd name="T80" fmla="*/ 2147483646 w 232"/>
              <a:gd name="T81" fmla="*/ 2147483646 h 234"/>
              <a:gd name="T82" fmla="*/ 2147483646 w 232"/>
              <a:gd name="T83" fmla="*/ 2147483646 h 234"/>
              <a:gd name="T84" fmla="*/ 2147483646 w 232"/>
              <a:gd name="T85" fmla="*/ 2147483646 h 234"/>
              <a:gd name="T86" fmla="*/ 2147483646 w 232"/>
              <a:gd name="T87" fmla="*/ 2147483646 h 234"/>
              <a:gd name="T88" fmla="*/ 2147483646 w 232"/>
              <a:gd name="T89" fmla="*/ 2147483646 h 234"/>
              <a:gd name="T90" fmla="*/ 2147483646 w 232"/>
              <a:gd name="T91" fmla="*/ 2147483646 h 234"/>
              <a:gd name="T92" fmla="*/ 2147483646 w 232"/>
              <a:gd name="T93" fmla="*/ 2147483646 h 234"/>
              <a:gd name="T94" fmla="*/ 2147483646 w 232"/>
              <a:gd name="T95" fmla="*/ 2147483646 h 234"/>
              <a:gd name="T96" fmla="*/ 2147483646 w 232"/>
              <a:gd name="T97" fmla="*/ 2147483646 h 234"/>
              <a:gd name="T98" fmla="*/ 2147483646 w 232"/>
              <a:gd name="T99" fmla="*/ 2147483646 h 234"/>
              <a:gd name="T100" fmla="*/ 2147483646 w 232"/>
              <a:gd name="T101" fmla="*/ 2147483646 h 234"/>
              <a:gd name="T102" fmla="*/ 2147483646 w 232"/>
              <a:gd name="T103" fmla="*/ 2147483646 h 234"/>
              <a:gd name="T104" fmla="*/ 2147483646 w 232"/>
              <a:gd name="T105" fmla="*/ 2147483646 h 234"/>
              <a:gd name="T106" fmla="*/ 2147483646 w 232"/>
              <a:gd name="T107" fmla="*/ 2147483646 h 234"/>
              <a:gd name="T108" fmla="*/ 2147483646 w 232"/>
              <a:gd name="T109" fmla="*/ 2147483646 h 234"/>
              <a:gd name="T110" fmla="*/ 2147483646 w 232"/>
              <a:gd name="T111" fmla="*/ 2147483646 h 23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2" h="234">
                <a:moveTo>
                  <a:pt x="232" y="0"/>
                </a:moveTo>
                <a:cubicBezTo>
                  <a:pt x="164" y="12"/>
                  <a:pt x="164" y="12"/>
                  <a:pt x="164" y="12"/>
                </a:cubicBezTo>
                <a:cubicBezTo>
                  <a:pt x="157" y="57"/>
                  <a:pt x="157" y="57"/>
                  <a:pt x="157" y="57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54" y="56"/>
                  <a:pt x="154" y="56"/>
                  <a:pt x="154" y="56"/>
                </a:cubicBezTo>
                <a:cubicBezTo>
                  <a:pt x="153" y="56"/>
                  <a:pt x="153" y="56"/>
                  <a:pt x="153" y="56"/>
                </a:cubicBezTo>
                <a:cubicBezTo>
                  <a:pt x="152" y="56"/>
                  <a:pt x="152" y="56"/>
                  <a:pt x="151" y="56"/>
                </a:cubicBezTo>
                <a:cubicBezTo>
                  <a:pt x="151" y="56"/>
                  <a:pt x="151" y="57"/>
                  <a:pt x="150" y="57"/>
                </a:cubicBezTo>
                <a:cubicBezTo>
                  <a:pt x="150" y="57"/>
                  <a:pt x="150" y="57"/>
                  <a:pt x="149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56" y="13"/>
                  <a:pt x="156" y="13"/>
                  <a:pt x="156" y="1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0" y="63"/>
                  <a:pt x="90" y="63"/>
                </a:cubicBezTo>
                <a:cubicBezTo>
                  <a:pt x="90" y="63"/>
                  <a:pt x="90" y="63"/>
                  <a:pt x="89" y="63"/>
                </a:cubicBezTo>
                <a:cubicBezTo>
                  <a:pt x="89" y="63"/>
                  <a:pt x="89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6" y="63"/>
                  <a:pt x="86" y="63"/>
                  <a:pt x="86" y="64"/>
                </a:cubicBezTo>
                <a:cubicBezTo>
                  <a:pt x="86" y="64"/>
                  <a:pt x="85" y="64"/>
                  <a:pt x="85" y="64"/>
                </a:cubicBezTo>
                <a:cubicBezTo>
                  <a:pt x="95" y="24"/>
                  <a:pt x="95" y="24"/>
                  <a:pt x="95" y="24"/>
                </a:cubicBezTo>
                <a:cubicBezTo>
                  <a:pt x="51" y="32"/>
                  <a:pt x="51" y="32"/>
                  <a:pt x="51" y="32"/>
                </a:cubicBezTo>
                <a:cubicBezTo>
                  <a:pt x="38" y="74"/>
                  <a:pt x="38" y="74"/>
                  <a:pt x="38" y="74"/>
                </a:cubicBezTo>
                <a:cubicBezTo>
                  <a:pt x="78" y="70"/>
                  <a:pt x="78" y="70"/>
                  <a:pt x="78" y="70"/>
                </a:cubicBezTo>
                <a:cubicBezTo>
                  <a:pt x="78" y="71"/>
                  <a:pt x="78" y="71"/>
                  <a:pt x="78" y="71"/>
                </a:cubicBezTo>
                <a:cubicBezTo>
                  <a:pt x="78" y="71"/>
                  <a:pt x="78" y="71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2"/>
                  <a:pt x="78" y="72"/>
                  <a:pt x="78" y="73"/>
                </a:cubicBezTo>
                <a:cubicBezTo>
                  <a:pt x="77" y="73"/>
                  <a:pt x="77" y="73"/>
                  <a:pt x="77" y="74"/>
                </a:cubicBezTo>
                <a:cubicBezTo>
                  <a:pt x="77" y="74"/>
                  <a:pt x="77" y="74"/>
                  <a:pt x="77" y="75"/>
                </a:cubicBezTo>
                <a:cubicBezTo>
                  <a:pt x="77" y="75"/>
                  <a:pt x="77" y="75"/>
                  <a:pt x="77" y="76"/>
                </a:cubicBezTo>
                <a:cubicBezTo>
                  <a:pt x="77" y="76"/>
                  <a:pt x="77" y="76"/>
                  <a:pt x="77" y="77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129"/>
                  <a:pt x="21" y="129"/>
                  <a:pt x="21" y="129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3" y="130"/>
                  <a:pt x="63" y="131"/>
                  <a:pt x="63" y="131"/>
                </a:cubicBezTo>
                <a:cubicBezTo>
                  <a:pt x="63" y="132"/>
                  <a:pt x="62" y="132"/>
                  <a:pt x="62" y="132"/>
                </a:cubicBezTo>
                <a:cubicBezTo>
                  <a:pt x="62" y="133"/>
                  <a:pt x="62" y="133"/>
                  <a:pt x="62" y="134"/>
                </a:cubicBezTo>
                <a:cubicBezTo>
                  <a:pt x="62" y="134"/>
                  <a:pt x="61" y="135"/>
                  <a:pt x="61" y="135"/>
                </a:cubicBezTo>
                <a:cubicBezTo>
                  <a:pt x="61" y="135"/>
                  <a:pt x="61" y="136"/>
                  <a:pt x="61" y="136"/>
                </a:cubicBezTo>
                <a:cubicBezTo>
                  <a:pt x="61" y="136"/>
                  <a:pt x="61" y="137"/>
                  <a:pt x="61" y="137"/>
                </a:cubicBezTo>
                <a:cubicBezTo>
                  <a:pt x="61" y="137"/>
                  <a:pt x="61" y="138"/>
                  <a:pt x="61" y="138"/>
                </a:cubicBezTo>
                <a:cubicBezTo>
                  <a:pt x="61" y="138"/>
                  <a:pt x="61" y="139"/>
                  <a:pt x="61" y="139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0" y="194"/>
                  <a:pt x="0" y="194"/>
                  <a:pt x="0" y="194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64" y="145"/>
                  <a:pt x="64" y="145"/>
                  <a:pt x="64" y="145"/>
                </a:cubicBezTo>
                <a:cubicBezTo>
                  <a:pt x="65" y="146"/>
                  <a:pt x="65" y="146"/>
                  <a:pt x="65" y="146"/>
                </a:cubicBezTo>
                <a:cubicBezTo>
                  <a:pt x="65" y="146"/>
                  <a:pt x="66" y="146"/>
                  <a:pt x="66" y="146"/>
                </a:cubicBezTo>
                <a:cubicBezTo>
                  <a:pt x="66" y="146"/>
                  <a:pt x="66" y="146"/>
                  <a:pt x="67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57" y="204"/>
                  <a:pt x="57" y="204"/>
                  <a:pt x="57" y="204"/>
                </a:cubicBezTo>
                <a:cubicBezTo>
                  <a:pt x="122" y="216"/>
                  <a:pt x="122" y="216"/>
                  <a:pt x="122" y="216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34" y="150"/>
                  <a:pt x="134" y="150"/>
                </a:cubicBezTo>
                <a:cubicBezTo>
                  <a:pt x="134" y="150"/>
                  <a:pt x="135" y="150"/>
                  <a:pt x="135" y="150"/>
                </a:cubicBezTo>
                <a:cubicBezTo>
                  <a:pt x="135" y="151"/>
                  <a:pt x="136" y="151"/>
                  <a:pt x="136" y="151"/>
                </a:cubicBezTo>
                <a:cubicBezTo>
                  <a:pt x="136" y="151"/>
                  <a:pt x="137" y="151"/>
                  <a:pt x="137" y="151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9" y="151"/>
                  <a:pt x="139" y="151"/>
                  <a:pt x="140" y="151"/>
                </a:cubicBezTo>
                <a:cubicBezTo>
                  <a:pt x="140" y="151"/>
                  <a:pt x="140" y="151"/>
                  <a:pt x="141" y="151"/>
                </a:cubicBezTo>
                <a:cubicBezTo>
                  <a:pt x="141" y="150"/>
                  <a:pt x="142" y="150"/>
                  <a:pt x="142" y="150"/>
                </a:cubicBezTo>
                <a:cubicBezTo>
                  <a:pt x="131" y="218"/>
                  <a:pt x="131" y="218"/>
                  <a:pt x="131" y="218"/>
                </a:cubicBezTo>
                <a:cubicBezTo>
                  <a:pt x="220" y="234"/>
                  <a:pt x="220" y="234"/>
                  <a:pt x="220" y="234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50" y="143"/>
                  <a:pt x="150" y="142"/>
                  <a:pt x="151" y="142"/>
                </a:cubicBezTo>
                <a:cubicBezTo>
                  <a:pt x="151" y="142"/>
                  <a:pt x="151" y="141"/>
                  <a:pt x="151" y="141"/>
                </a:cubicBezTo>
                <a:cubicBezTo>
                  <a:pt x="151" y="141"/>
                  <a:pt x="151" y="140"/>
                  <a:pt x="151" y="140"/>
                </a:cubicBezTo>
                <a:cubicBezTo>
                  <a:pt x="151" y="139"/>
                  <a:pt x="151" y="139"/>
                  <a:pt x="151" y="139"/>
                </a:cubicBezTo>
                <a:cubicBezTo>
                  <a:pt x="152" y="138"/>
                  <a:pt x="152" y="138"/>
                  <a:pt x="152" y="137"/>
                </a:cubicBezTo>
                <a:cubicBezTo>
                  <a:pt x="152" y="136"/>
                  <a:pt x="152" y="136"/>
                  <a:pt x="152" y="135"/>
                </a:cubicBezTo>
                <a:cubicBezTo>
                  <a:pt x="151" y="135"/>
                  <a:pt x="151" y="134"/>
                  <a:pt x="151" y="134"/>
                </a:cubicBezTo>
                <a:cubicBezTo>
                  <a:pt x="151" y="133"/>
                  <a:pt x="151" y="133"/>
                  <a:pt x="151" y="132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9" y="65"/>
                  <a:pt x="229" y="65"/>
                  <a:pt x="229" y="65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61" y="70"/>
                  <a:pt x="161" y="69"/>
                  <a:pt x="161" y="69"/>
                </a:cubicBezTo>
                <a:cubicBezTo>
                  <a:pt x="161" y="69"/>
                  <a:pt x="161" y="68"/>
                  <a:pt x="162" y="68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62" y="66"/>
                  <a:pt x="162" y="66"/>
                  <a:pt x="162" y="65"/>
                </a:cubicBezTo>
                <a:cubicBezTo>
                  <a:pt x="162" y="65"/>
                  <a:pt x="162" y="65"/>
                  <a:pt x="162" y="65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4"/>
                  <a:pt x="162" y="64"/>
                  <a:pt x="162" y="63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229" y="57"/>
                  <a:pt x="229" y="57"/>
                  <a:pt x="229" y="57"/>
                </a:cubicBezTo>
                <a:lnTo>
                  <a:pt x="232" y="0"/>
                </a:lnTo>
                <a:close/>
                <a:moveTo>
                  <a:pt x="141" y="65"/>
                </a:moveTo>
                <a:cubicBezTo>
                  <a:pt x="141" y="65"/>
                  <a:pt x="141" y="65"/>
                  <a:pt x="141" y="65"/>
                </a:cubicBezTo>
                <a:cubicBezTo>
                  <a:pt x="141" y="66"/>
                  <a:pt x="140" y="66"/>
                  <a:pt x="140" y="66"/>
                </a:cubicBezTo>
                <a:cubicBezTo>
                  <a:pt x="140" y="66"/>
                  <a:pt x="140" y="66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0" y="69"/>
                  <a:pt x="140" y="69"/>
                  <a:pt x="140" y="70"/>
                </a:cubicBezTo>
                <a:cubicBezTo>
                  <a:pt x="140" y="70"/>
                  <a:pt x="140" y="70"/>
                  <a:pt x="140" y="71"/>
                </a:cubicBezTo>
                <a:cubicBezTo>
                  <a:pt x="140" y="71"/>
                  <a:pt x="140" y="71"/>
                  <a:pt x="140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75"/>
                  <a:pt x="94" y="75"/>
                  <a:pt x="94" y="74"/>
                </a:cubicBezTo>
                <a:cubicBezTo>
                  <a:pt x="94" y="74"/>
                  <a:pt x="94" y="74"/>
                  <a:pt x="94" y="73"/>
                </a:cubicBezTo>
                <a:cubicBezTo>
                  <a:pt x="94" y="73"/>
                  <a:pt x="95" y="73"/>
                  <a:pt x="95" y="72"/>
                </a:cubicBezTo>
                <a:cubicBezTo>
                  <a:pt x="95" y="72"/>
                  <a:pt x="95" y="72"/>
                  <a:pt x="95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0"/>
                  <a:pt x="95" y="70"/>
                  <a:pt x="95" y="70"/>
                </a:cubicBezTo>
                <a:cubicBezTo>
                  <a:pt x="95" y="70"/>
                  <a:pt x="95" y="70"/>
                  <a:pt x="95" y="69"/>
                </a:cubicBezTo>
                <a:cubicBezTo>
                  <a:pt x="95" y="69"/>
                  <a:pt x="95" y="69"/>
                  <a:pt x="95" y="69"/>
                </a:cubicBezTo>
                <a:lnTo>
                  <a:pt x="141" y="65"/>
                </a:lnTo>
                <a:close/>
                <a:moveTo>
                  <a:pt x="71" y="125"/>
                </a:moveTo>
                <a:cubicBezTo>
                  <a:pt x="71" y="125"/>
                  <a:pt x="71" y="125"/>
                  <a:pt x="70" y="125"/>
                </a:cubicBezTo>
                <a:cubicBezTo>
                  <a:pt x="70" y="125"/>
                  <a:pt x="70" y="125"/>
                  <a:pt x="69" y="125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3" y="81"/>
                  <a:pt x="83" y="81"/>
                </a:cubicBezTo>
                <a:cubicBezTo>
                  <a:pt x="83" y="81"/>
                  <a:pt x="84" y="81"/>
                  <a:pt x="84" y="81"/>
                </a:cubicBezTo>
                <a:cubicBezTo>
                  <a:pt x="84" y="81"/>
                  <a:pt x="84" y="81"/>
                  <a:pt x="85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7" y="81"/>
                  <a:pt x="87" y="80"/>
                  <a:pt x="87" y="8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76" y="125"/>
                  <a:pt x="76" y="125"/>
                  <a:pt x="75" y="125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4" y="125"/>
                  <a:pt x="73" y="125"/>
                  <a:pt x="73" y="125"/>
                </a:cubicBezTo>
                <a:cubicBezTo>
                  <a:pt x="73" y="125"/>
                  <a:pt x="72" y="125"/>
                  <a:pt x="72" y="125"/>
                </a:cubicBezTo>
                <a:cubicBezTo>
                  <a:pt x="72" y="125"/>
                  <a:pt x="71" y="125"/>
                  <a:pt x="71" y="125"/>
                </a:cubicBezTo>
                <a:moveTo>
                  <a:pt x="78" y="140"/>
                </a:moveTo>
                <a:cubicBezTo>
                  <a:pt x="78" y="139"/>
                  <a:pt x="78" y="139"/>
                  <a:pt x="79" y="139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6"/>
                  <a:pt x="80" y="136"/>
                  <a:pt x="80" y="136"/>
                </a:cubicBezTo>
                <a:cubicBezTo>
                  <a:pt x="80" y="135"/>
                  <a:pt x="80" y="135"/>
                  <a:pt x="80" y="134"/>
                </a:cubicBezTo>
                <a:cubicBezTo>
                  <a:pt x="80" y="134"/>
                  <a:pt x="80" y="133"/>
                  <a:pt x="80" y="133"/>
                </a:cubicBezTo>
                <a:cubicBezTo>
                  <a:pt x="80" y="133"/>
                  <a:pt x="80" y="132"/>
                  <a:pt x="80" y="132"/>
                </a:cubicBezTo>
                <a:cubicBezTo>
                  <a:pt x="80" y="131"/>
                  <a:pt x="80" y="131"/>
                  <a:pt x="80" y="130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130" y="132"/>
                  <a:pt x="130" y="133"/>
                  <a:pt x="129" y="133"/>
                </a:cubicBezTo>
                <a:cubicBezTo>
                  <a:pt x="129" y="134"/>
                  <a:pt x="129" y="134"/>
                  <a:pt x="129" y="135"/>
                </a:cubicBezTo>
                <a:cubicBezTo>
                  <a:pt x="128" y="135"/>
                  <a:pt x="128" y="136"/>
                  <a:pt x="128" y="136"/>
                </a:cubicBezTo>
                <a:cubicBezTo>
                  <a:pt x="128" y="137"/>
                  <a:pt x="128" y="137"/>
                  <a:pt x="128" y="138"/>
                </a:cubicBezTo>
                <a:cubicBezTo>
                  <a:pt x="128" y="138"/>
                  <a:pt x="128" y="138"/>
                  <a:pt x="127" y="139"/>
                </a:cubicBezTo>
                <a:cubicBezTo>
                  <a:pt x="127" y="139"/>
                  <a:pt x="127" y="140"/>
                  <a:pt x="127" y="140"/>
                </a:cubicBezTo>
                <a:cubicBezTo>
                  <a:pt x="127" y="140"/>
                  <a:pt x="127" y="141"/>
                  <a:pt x="127" y="141"/>
                </a:cubicBezTo>
                <a:cubicBezTo>
                  <a:pt x="127" y="141"/>
                  <a:pt x="128" y="142"/>
                  <a:pt x="128" y="142"/>
                </a:cubicBezTo>
                <a:lnTo>
                  <a:pt x="78" y="140"/>
                </a:lnTo>
                <a:close/>
                <a:moveTo>
                  <a:pt x="146" y="127"/>
                </a:moveTo>
                <a:cubicBezTo>
                  <a:pt x="145" y="127"/>
                  <a:pt x="145" y="127"/>
                  <a:pt x="145" y="127"/>
                </a:cubicBezTo>
                <a:cubicBezTo>
                  <a:pt x="144" y="126"/>
                  <a:pt x="144" y="126"/>
                  <a:pt x="143" y="126"/>
                </a:cubicBezTo>
                <a:cubicBezTo>
                  <a:pt x="143" y="126"/>
                  <a:pt x="143" y="126"/>
                  <a:pt x="142" y="126"/>
                </a:cubicBezTo>
                <a:cubicBezTo>
                  <a:pt x="142" y="126"/>
                  <a:pt x="142" y="126"/>
                  <a:pt x="141" y="126"/>
                </a:cubicBezTo>
                <a:cubicBezTo>
                  <a:pt x="141" y="126"/>
                  <a:pt x="140" y="126"/>
                  <a:pt x="140" y="126"/>
                </a:cubicBezTo>
                <a:cubicBezTo>
                  <a:pt x="140" y="126"/>
                  <a:pt x="139" y="126"/>
                  <a:pt x="139" y="126"/>
                </a:cubicBezTo>
                <a:cubicBezTo>
                  <a:pt x="139" y="126"/>
                  <a:pt x="138" y="126"/>
                  <a:pt x="138" y="126"/>
                </a:cubicBezTo>
                <a:cubicBezTo>
                  <a:pt x="137" y="127"/>
                  <a:pt x="137" y="127"/>
                  <a:pt x="137" y="127"/>
                </a:cubicBezTo>
                <a:cubicBezTo>
                  <a:pt x="145" y="76"/>
                  <a:pt x="145" y="76"/>
                  <a:pt x="145" y="76"/>
                </a:cubicBezTo>
                <a:cubicBezTo>
                  <a:pt x="146" y="76"/>
                  <a:pt x="146" y="76"/>
                  <a:pt x="146" y="77"/>
                </a:cubicBezTo>
                <a:cubicBezTo>
                  <a:pt x="146" y="77"/>
                  <a:pt x="147" y="77"/>
                  <a:pt x="147" y="77"/>
                </a:cubicBezTo>
                <a:cubicBezTo>
                  <a:pt x="147" y="77"/>
                  <a:pt x="148" y="77"/>
                  <a:pt x="148" y="77"/>
                </a:cubicBezTo>
                <a:cubicBezTo>
                  <a:pt x="148" y="77"/>
                  <a:pt x="149" y="77"/>
                  <a:pt x="149" y="77"/>
                </a:cubicBezTo>
                <a:cubicBezTo>
                  <a:pt x="150" y="77"/>
                  <a:pt x="150" y="77"/>
                  <a:pt x="150" y="77"/>
                </a:cubicBezTo>
                <a:cubicBezTo>
                  <a:pt x="151" y="77"/>
                  <a:pt x="151" y="76"/>
                  <a:pt x="151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3" y="76"/>
                  <a:pt x="153" y="76"/>
                  <a:pt x="154" y="76"/>
                </a:cubicBezTo>
                <a:lnTo>
                  <a:pt x="146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5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SOLAR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5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EA667-A7AC-466A-A22B-EF93A9A13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00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5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5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179F248-34E6-4DE5-8EF9-5B1E018FA2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18" t="-9088"/>
          <a:stretch>
            <a:fillRect/>
          </a:stretch>
        </p:blipFill>
        <p:spPr bwMode="auto">
          <a:xfrm>
            <a:off x="1152217" y="2370144"/>
            <a:ext cx="303318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2ABED3-AF05-47BF-841D-F7AEECD874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179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&amp;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2CF84-A429-49C2-BA08-1365DB8E43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19" r="-7922"/>
          <a:stretch>
            <a:fillRect/>
          </a:stretch>
        </p:blipFill>
        <p:spPr bwMode="auto">
          <a:xfrm>
            <a:off x="1246409" y="2154244"/>
            <a:ext cx="28448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5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T&amp;D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5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9A66A-2972-4004-8FE9-47CF21BECA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84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C9C1C-0C00-49D9-A300-B21A999E5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81" b="8749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3168" y="1232169"/>
            <a:ext cx="5097293" cy="337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Aft>
                <a:spcPts val="1600"/>
              </a:spcAft>
              <a:defRPr/>
            </a:pP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zero carbon energy</a:t>
            </a:r>
          </a:p>
        </p:txBody>
      </p:sp>
    </p:spTree>
    <p:extLst>
      <p:ext uri="{BB962C8B-B14F-4D97-AF65-F5344CB8AC3E}">
        <p14:creationId xmlns:p14="http://schemas.microsoft.com/office/powerpoint/2010/main" val="8143450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F04C3-D4DB-4BD8-A989-0F354471D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</a:t>
            </a:r>
            <a:r>
              <a:rPr lang="en-GB" sz="4267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+mn-cs"/>
              </a:rPr>
              <a:t>zero</a:t>
            </a: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carbon energy</a:t>
            </a:r>
          </a:p>
        </p:txBody>
      </p:sp>
    </p:spTree>
    <p:extLst>
      <p:ext uri="{BB962C8B-B14F-4D97-AF65-F5344CB8AC3E}">
        <p14:creationId xmlns:p14="http://schemas.microsoft.com/office/powerpoint/2010/main" val="406578310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3DE8D3-A68A-42B5-9CDD-ABF9315E7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2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</a:t>
            </a:r>
            <a:r>
              <a:rPr lang="en-GB" sz="4267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+mn-cs"/>
              </a:rPr>
              <a:t>zero</a:t>
            </a: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carbon energy</a:t>
            </a:r>
          </a:p>
        </p:txBody>
      </p:sp>
    </p:spTree>
    <p:extLst>
      <p:ext uri="{BB962C8B-B14F-4D97-AF65-F5344CB8AC3E}">
        <p14:creationId xmlns:p14="http://schemas.microsoft.com/office/powerpoint/2010/main" val="17935446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707661-96AF-431E-BB36-CD2849977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20" b="24211"/>
          <a:stretch/>
        </p:blipFill>
        <p:spPr>
          <a:xfrm>
            <a:off x="0" y="883364"/>
            <a:ext cx="12192000" cy="58984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2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</a:t>
            </a:r>
            <a:r>
              <a:rPr lang="en-GB" sz="4267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+mn-cs"/>
              </a:rPr>
              <a:t>zero</a:t>
            </a: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3460907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E9189-3680-48AD-8A9E-C1025EAD2E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</a:t>
            </a:r>
            <a:r>
              <a:rPr lang="en-GB" sz="4267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+mn-cs"/>
              </a:rPr>
              <a:t>zero</a:t>
            </a:r>
            <a:r>
              <a:rPr lang="en-GB" sz="4267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60857920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CF1800-CBD1-4B81-B5A5-2A3D0C9E6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61" b="1204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40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41AF3-2DDD-45E7-9384-9466D085B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91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283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2AB8A-1095-4603-A5D2-71953887A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88" b="172"/>
          <a:stretch/>
        </p:blipFill>
        <p:spPr>
          <a:xfrm>
            <a:off x="0" y="879854"/>
            <a:ext cx="12192000" cy="59019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5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1F82DD-AB0B-4378-9F66-E47F80CF4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3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98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range (confidential n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0CFB-30C6-48C8-AF4E-DDCCA2084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0"/>
            <a:ext cx="6530236" cy="4442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AE63-0B40-4A15-BEA6-8BC670450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AFF17-2716-4374-A559-2C37D01053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6591" y="50071"/>
            <a:ext cx="1812197" cy="10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82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4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C1A8F-EBE6-4C6C-8396-7AD252A2E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4"/>
            <a:ext cx="6530236" cy="4442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7481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3BD5C-854D-408D-AE5A-10124BB26E62}"/>
              </a:ext>
            </a:extLst>
          </p:cNvPr>
          <p:cNvSpPr/>
          <p:nvPr userDrawn="1"/>
        </p:nvSpPr>
        <p:spPr>
          <a:xfrm>
            <a:off x="0" y="-2673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9131EF-3B66-4687-B476-109D4CF6D46D}"/>
              </a:ext>
            </a:extLst>
          </p:cNvPr>
          <p:cNvCxnSpPr/>
          <p:nvPr userDrawn="1"/>
        </p:nvCxnSpPr>
        <p:spPr>
          <a:xfrm>
            <a:off x="1822449" y="4531784"/>
            <a:ext cx="868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2">
            <a:extLst>
              <a:ext uri="{FF2B5EF4-FFF2-40B4-BE49-F238E27FC236}">
                <a16:creationId xmlns:a16="http://schemas.microsoft.com/office/drawing/2014/main" id="{7C4CC27C-8D03-407C-872E-EF42D26730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803" y="3225804"/>
            <a:ext cx="7658100" cy="94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DA960-3298-4580-BFA0-03F5555EE4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10" y="5330574"/>
            <a:ext cx="180480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159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3A19A69D-831C-4787-8800-622CE8A620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0D5B50-719D-4846-B146-39708233A57F}"/>
              </a:ext>
            </a:extLst>
          </p:cNvPr>
          <p:cNvCxnSpPr/>
          <p:nvPr userDrawn="1"/>
        </p:nvCxnSpPr>
        <p:spPr>
          <a:xfrm>
            <a:off x="1752600" y="4558792"/>
            <a:ext cx="868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93E09FF4-E60F-457A-B78F-33120ECD0E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951" y="4794256"/>
            <a:ext cx="7658100" cy="94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76A19-A367-4555-9788-BB37219D4B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0" y="239285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38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22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6" y="4730752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0F45A4-B823-4B06-B24B-5908B074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4CEA2-7068-48BD-8F8B-2A502BCE4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10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22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6" y="4730752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DA7395-5182-4380-90B6-997B693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38178-7BA8-4961-A27A-4838EB4C77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82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22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6" y="4730752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D51ED2-4CA9-4B95-ACBC-D04C03B8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5D8D8A-BF0D-42F2-94D7-01EF571B9E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907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5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WIND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02B3794-7828-4A6C-94C0-E169FEDF6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523" y="1945175"/>
            <a:ext cx="248496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5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A7823-9645-4BF5-9119-D119AC613A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1" y="12133"/>
            <a:ext cx="1806539" cy="13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2A71F6-3D9A-4212-8FE8-0449E79C3E8B}"/>
              </a:ext>
            </a:extLst>
          </p:cNvPr>
          <p:cNvSpPr/>
          <p:nvPr userDrawn="1"/>
        </p:nvSpPr>
        <p:spPr>
          <a:xfrm>
            <a:off x="0" y="6777568"/>
            <a:ext cx="12192000" cy="93133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8C5851-0D14-4D60-9B63-B115B46D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15622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2E04F-FDBD-4FFD-91D2-155B8135E74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26" y="0"/>
            <a:ext cx="928679" cy="585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370" r:id="rId1"/>
    <p:sldLayoutId id="2147486335" r:id="rId2"/>
    <p:sldLayoutId id="2147486326" r:id="rId3"/>
    <p:sldLayoutId id="2147486352" r:id="rId4"/>
    <p:sldLayoutId id="2147486353" r:id="rId5"/>
    <p:sldLayoutId id="2147486349" r:id="rId6"/>
    <p:sldLayoutId id="2147486350" r:id="rId7"/>
    <p:sldLayoutId id="2147486351" r:id="rId8"/>
    <p:sldLayoutId id="2147486356" r:id="rId9"/>
    <p:sldLayoutId id="2147486357" r:id="rId10"/>
    <p:sldLayoutId id="2147486358" r:id="rId11"/>
    <p:sldLayoutId id="2147486359" r:id="rId12"/>
    <p:sldLayoutId id="2147486360" r:id="rId13"/>
    <p:sldLayoutId id="2147486361" r:id="rId14"/>
    <p:sldLayoutId id="2147486362" r:id="rId15"/>
    <p:sldLayoutId id="2147486363" r:id="rId16"/>
    <p:sldLayoutId id="2147486364" r:id="rId17"/>
    <p:sldLayoutId id="2147486365" r:id="rId18"/>
    <p:sldLayoutId id="2147486366" r:id="rId19"/>
    <p:sldLayoutId id="2147486368" r:id="rId20"/>
    <p:sldLayoutId id="2147486367" r:id="rId21"/>
    <p:sldLayoutId id="2147486369" r:id="rId22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5pPr>
      <a:lvl6pPr marL="457155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6pPr>
      <a:lvl7pPr marL="91430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7pPr>
      <a:lvl8pPr marL="137146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8pPr>
      <a:lvl9pPr marL="182861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9pPr>
    </p:titleStyle>
    <p:bodyStyle>
      <a:lvl1pPr marL="342866" indent="-34286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18" Type="http://schemas.openxmlformats.org/officeDocument/2006/relationships/image" Target="../media/image50.jpeg"/><Relationship Id="rId26" Type="http://schemas.openxmlformats.org/officeDocument/2006/relationships/image" Target="../media/image58.png"/><Relationship Id="rId3" Type="http://schemas.openxmlformats.org/officeDocument/2006/relationships/image" Target="../media/image35.jpeg"/><Relationship Id="rId21" Type="http://schemas.openxmlformats.org/officeDocument/2006/relationships/image" Target="../media/image53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17" Type="http://schemas.openxmlformats.org/officeDocument/2006/relationships/image" Target="../media/image49.jpe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gif"/><Relationship Id="rId20" Type="http://schemas.openxmlformats.org/officeDocument/2006/relationships/image" Target="../media/image52.jpe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24" Type="http://schemas.openxmlformats.org/officeDocument/2006/relationships/image" Target="../media/image56.jpe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gif"/><Relationship Id="rId10" Type="http://schemas.openxmlformats.org/officeDocument/2006/relationships/image" Target="../media/image42.jpe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jpeg"/><Relationship Id="rId22" Type="http://schemas.openxmlformats.org/officeDocument/2006/relationships/image" Target="../media/image54.png"/><Relationship Id="rId27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6A1CD-5082-4EC2-BB65-0D328D0BD6CD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30" name="Text Box 11">
            <a:extLst>
              <a:ext uri="{FF2B5EF4-FFF2-40B4-BE49-F238E27FC236}">
                <a16:creationId xmlns:a16="http://schemas.microsoft.com/office/drawing/2014/main" id="{B7B9ADC8-EC6E-48A5-AD75-E9C020C30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69" y="567513"/>
            <a:ext cx="8839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4800" b="1" dirty="0">
                <a:latin typeface="+mn-lt"/>
              </a:rPr>
              <a:t>CFARS –General Meeting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4800" b="1" dirty="0">
                <a:latin typeface="+mn-lt"/>
              </a:rPr>
              <a:t>Intro Session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2800" b="1" dirty="0">
                <a:latin typeface="+mn-lt"/>
              </a:rPr>
              <a:t>April 13, 2021</a:t>
            </a:r>
            <a:endParaRPr lang="en-GB" altLang="en-US" sz="2800" b="1" dirty="0"/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altLang="en-US" sz="24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BEAC6-33F0-49AD-AAA4-01206B4E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0" y="3535888"/>
            <a:ext cx="4065425" cy="24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36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460663-40A6-4933-AF4C-94D8890095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453152" y="1346776"/>
            <a:ext cx="6033715" cy="4283638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Part 1 - RSD Questions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81BB43-6E0D-4E3A-8806-3CDD5C049C6F}"/>
              </a:ext>
            </a:extLst>
          </p:cNvPr>
          <p:cNvSpPr txBox="1">
            <a:spLocks/>
          </p:cNvSpPr>
          <p:nvPr/>
        </p:nvSpPr>
        <p:spPr>
          <a:xfrm>
            <a:off x="895261" y="2106038"/>
            <a:ext cx="4429981" cy="38045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1. General Perspective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2. Campaign Design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3. Installation/ Deployment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4. RSD Operation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5. RSD Validation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6. RSD Data Processing for EYA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7. RSD Data for LT Wind Assessment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8. RSD Data for Wind Flow Modeling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9. RSD Data Consideration for Site Suitability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10. RSD During WF Operation &amp; PPT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11. RSD Measurement Uncertainty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12. RSD Maintenance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13. Other / Misc.</a:t>
            </a:r>
          </a:p>
          <a:p>
            <a:pPr>
              <a:buClr>
                <a:srgbClr val="000000"/>
              </a:buClr>
              <a:buSzPct val="100000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5C26102-57A3-45D7-83D2-6E1643E8E5EE}"/>
              </a:ext>
            </a:extLst>
          </p:cNvPr>
          <p:cNvSpPr txBox="1">
            <a:spLocks/>
          </p:cNvSpPr>
          <p:nvPr/>
        </p:nvSpPr>
        <p:spPr>
          <a:xfrm>
            <a:off x="5757040" y="1173591"/>
            <a:ext cx="6090464" cy="4442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u="sng" dirty="0">
                <a:solidFill>
                  <a:schemeClr val="tx1"/>
                </a:solidFill>
              </a:rPr>
              <a:t>Part 2 - RSD Deployment History Table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9D69DF-BDCA-4632-8E8F-BD745B5C0FD9}"/>
              </a:ext>
            </a:extLst>
          </p:cNvPr>
          <p:cNvSpPr txBox="1">
            <a:spLocks/>
          </p:cNvSpPr>
          <p:nvPr/>
        </p:nvSpPr>
        <p:spPr>
          <a:xfrm>
            <a:off x="6126480" y="2080393"/>
            <a:ext cx="6134793" cy="380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1. General Information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2. Climate Type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3. Air Quality Impacts on Data Recovery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4. Success – How Data is Used 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5. Failure – Reasons for Data not being Used </a:t>
            </a:r>
          </a:p>
          <a:p>
            <a:pPr>
              <a:buClr>
                <a:srgbClr val="000000"/>
              </a:buClr>
              <a:buSzPct val="100000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AD5BB-5ED4-467C-93D1-11C94B65BC7D}"/>
              </a:ext>
            </a:extLst>
          </p:cNvPr>
          <p:cNvSpPr/>
          <p:nvPr/>
        </p:nvSpPr>
        <p:spPr>
          <a:xfrm>
            <a:off x="463463" y="964504"/>
            <a:ext cx="4667830" cy="5223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F36B2C6-7474-4F84-B7A1-524AFDE6D229}"/>
              </a:ext>
            </a:extLst>
          </p:cNvPr>
          <p:cNvSpPr txBox="1">
            <a:spLocks/>
          </p:cNvSpPr>
          <p:nvPr/>
        </p:nvSpPr>
        <p:spPr>
          <a:xfrm>
            <a:off x="5708223" y="4083720"/>
            <a:ext cx="6090464" cy="154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u="sng" dirty="0">
                <a:solidFill>
                  <a:schemeClr val="tx1"/>
                </a:solidFill>
              </a:rPr>
              <a:t>Some Fact on the Survey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1C92F5C-6E7D-4F41-848D-00866A129AA7}"/>
              </a:ext>
            </a:extLst>
          </p:cNvPr>
          <p:cNvSpPr txBox="1">
            <a:spLocks/>
          </p:cNvSpPr>
          <p:nvPr/>
        </p:nvSpPr>
        <p:spPr>
          <a:xfrm>
            <a:off x="5854085" y="4797332"/>
            <a:ext cx="4429982" cy="11377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145 questions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5 hours to complete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sz="1500" dirty="0">
                <a:solidFill>
                  <a:schemeClr val="tx1"/>
                </a:solidFill>
              </a:rPr>
              <a:t>Still got representative level of participation…. Tx!</a:t>
            </a:r>
          </a:p>
          <a:p>
            <a:pPr>
              <a:buClr>
                <a:srgbClr val="000000"/>
              </a:buClr>
              <a:buSzPct val="100000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0C233A82-58F0-49E2-8982-ACDADBA2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1" y="4637875"/>
            <a:ext cx="2026939" cy="18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F30A073-7DA8-47D6-A960-DF33C551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– Survey Structure</a:t>
            </a:r>
          </a:p>
        </p:txBody>
      </p:sp>
    </p:spTree>
    <p:extLst>
      <p:ext uri="{BB962C8B-B14F-4D97-AF65-F5344CB8AC3E}">
        <p14:creationId xmlns:p14="http://schemas.microsoft.com/office/powerpoint/2010/main" val="22887639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315806-3BFF-4EA8-9AB4-E4FD7243529D}"/>
              </a:ext>
            </a:extLst>
          </p:cNvPr>
          <p:cNvSpPr txBox="1">
            <a:spLocks/>
          </p:cNvSpPr>
          <p:nvPr/>
        </p:nvSpPr>
        <p:spPr>
          <a:xfrm>
            <a:off x="288633" y="877302"/>
            <a:ext cx="5332506" cy="249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Answered: 25    Skipped: 0</a:t>
            </a:r>
          </a:p>
        </p:txBody>
      </p:sp>
      <p:pic>
        <p:nvPicPr>
          <p:cNvPr id="10" name="Picture 9" descr="chart1506673270.png">
            <a:extLst>
              <a:ext uri="{FF2B5EF4-FFF2-40B4-BE49-F238E27FC236}">
                <a16:creationId xmlns:a16="http://schemas.microsoft.com/office/drawing/2014/main" id="{4CD9B667-8716-44E9-BD5F-F3CE517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3" y="1834258"/>
            <a:ext cx="8085953" cy="4764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FF990-20DF-42F4-A72C-5525FC7E0104}"/>
              </a:ext>
            </a:extLst>
          </p:cNvPr>
          <p:cNvSpPr txBox="1"/>
          <p:nvPr/>
        </p:nvSpPr>
        <p:spPr>
          <a:xfrm>
            <a:off x="7315200" y="2810312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independent companies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7114-C99B-4E5D-BC01-25742A985A79}"/>
              </a:ext>
            </a:extLst>
          </p:cNvPr>
          <p:cNvSpPr txBox="1"/>
          <p:nvPr/>
        </p:nvSpPr>
        <p:spPr>
          <a:xfrm>
            <a:off x="5314059" y="1954308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independent companies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1584C-296E-48FE-88C3-739423EE1414}"/>
              </a:ext>
            </a:extLst>
          </p:cNvPr>
          <p:cNvSpPr txBox="1"/>
          <p:nvPr/>
        </p:nvSpPr>
        <p:spPr>
          <a:xfrm>
            <a:off x="3861274" y="3551800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independent companies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D61A38-DD36-4F91-9C5A-59610E970E76}"/>
              </a:ext>
            </a:extLst>
          </p:cNvPr>
          <p:cNvSpPr txBox="1"/>
          <p:nvPr/>
        </p:nvSpPr>
        <p:spPr>
          <a:xfrm>
            <a:off x="3451703" y="4527343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company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E1DE11F-DAC6-4D52-A011-1D3FFB3C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- Survey Participants</a:t>
            </a:r>
          </a:p>
        </p:txBody>
      </p:sp>
    </p:spTree>
    <p:extLst>
      <p:ext uri="{BB962C8B-B14F-4D97-AF65-F5344CB8AC3E}">
        <p14:creationId xmlns:p14="http://schemas.microsoft.com/office/powerpoint/2010/main" val="12412361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E1DE11F-DAC6-4D52-A011-1D3FFB3C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- Survey Findings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B2319-F10D-4D06-953F-9E08A9BDD200}"/>
              </a:ext>
            </a:extLst>
          </p:cNvPr>
          <p:cNvSpPr/>
          <p:nvPr/>
        </p:nvSpPr>
        <p:spPr>
          <a:xfrm>
            <a:off x="403702" y="795457"/>
            <a:ext cx="8207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Section 9: How much confidence do you have that an OEM would only use RSD data for a site suitability report?</a:t>
            </a:r>
            <a:endParaRPr lang="en-US" dirty="0"/>
          </a:p>
        </p:txBody>
      </p:sp>
      <p:pic>
        <p:nvPicPr>
          <p:cNvPr id="15" name="Picture 14" descr="chart1509648280.png">
            <a:extLst>
              <a:ext uri="{FF2B5EF4-FFF2-40B4-BE49-F238E27FC236}">
                <a16:creationId xmlns:a16="http://schemas.microsoft.com/office/drawing/2014/main" id="{B43FD50E-0EE1-421A-8CE7-BB49476A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12" y="1936606"/>
            <a:ext cx="9174252" cy="44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81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E1DE11F-DAC6-4D52-A011-1D3FFB3C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Survey Findings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B2319-F10D-4D06-953F-9E08A9BDD200}"/>
              </a:ext>
            </a:extLst>
          </p:cNvPr>
          <p:cNvSpPr/>
          <p:nvPr/>
        </p:nvSpPr>
        <p:spPr>
          <a:xfrm>
            <a:off x="403702" y="728245"/>
            <a:ext cx="8207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Section 9: What is most important consideration when siting an RSD</a:t>
            </a:r>
          </a:p>
          <a:p>
            <a:endParaRPr lang="en-US" dirty="0"/>
          </a:p>
        </p:txBody>
      </p:sp>
      <p:pic>
        <p:nvPicPr>
          <p:cNvPr id="6" name="Picture 5" descr="chart1509654170.png">
            <a:extLst>
              <a:ext uri="{FF2B5EF4-FFF2-40B4-BE49-F238E27FC236}">
                <a16:creationId xmlns:a16="http://schemas.microsoft.com/office/drawing/2014/main" id="{F7C42B24-11D4-4F9F-A129-E6C48EB9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4" y="3200400"/>
            <a:ext cx="5940743" cy="2900363"/>
          </a:xfrm>
          <a:prstGeom prst="rect">
            <a:avLst/>
          </a:prstGeom>
        </p:spPr>
      </p:pic>
      <p:pic>
        <p:nvPicPr>
          <p:cNvPr id="7" name="Picture 6" descr="chart1509654800.png">
            <a:extLst>
              <a:ext uri="{FF2B5EF4-FFF2-40B4-BE49-F238E27FC236}">
                <a16:creationId xmlns:a16="http://schemas.microsoft.com/office/drawing/2014/main" id="{5936A42D-2D86-44B4-8236-12C3C809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78" y="3276600"/>
            <a:ext cx="5388428" cy="26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B8711-93F0-496D-B2BB-0268B2DEE24E}"/>
              </a:ext>
            </a:extLst>
          </p:cNvPr>
          <p:cNvSpPr txBox="1"/>
          <p:nvPr/>
        </p:nvSpPr>
        <p:spPr>
          <a:xfrm>
            <a:off x="1104900" y="2171700"/>
            <a:ext cx="409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9C292-BE28-402D-A1A7-A85EEA71F765}"/>
              </a:ext>
            </a:extLst>
          </p:cNvPr>
          <p:cNvSpPr txBox="1"/>
          <p:nvPr/>
        </p:nvSpPr>
        <p:spPr>
          <a:xfrm>
            <a:off x="7334250" y="2171700"/>
            <a:ext cx="409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</a:t>
            </a:r>
          </a:p>
        </p:txBody>
      </p:sp>
    </p:spTree>
    <p:extLst>
      <p:ext uri="{BB962C8B-B14F-4D97-AF65-F5344CB8AC3E}">
        <p14:creationId xmlns:p14="http://schemas.microsoft.com/office/powerpoint/2010/main" val="20360403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E1DE11F-DAC6-4D52-A011-1D3FFB3C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Survey Findings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B2319-F10D-4D06-953F-9E08A9BDD200}"/>
              </a:ext>
            </a:extLst>
          </p:cNvPr>
          <p:cNvSpPr/>
          <p:nvPr/>
        </p:nvSpPr>
        <p:spPr>
          <a:xfrm>
            <a:off x="403702" y="728245"/>
            <a:ext cx="8207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Section 3: What is most important consideration when siting an RSD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9A0D0B-60CE-416F-876B-4F0F83C4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73" y="1283283"/>
            <a:ext cx="9642068" cy="2489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A9893-8C26-41E4-8974-BC8E61D5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55" y="3870742"/>
            <a:ext cx="4960592" cy="2753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C6202F-E7CA-4919-B46C-76757FAE964D}"/>
              </a:ext>
            </a:extLst>
          </p:cNvPr>
          <p:cNvSpPr/>
          <p:nvPr/>
        </p:nvSpPr>
        <p:spPr>
          <a:xfrm>
            <a:off x="649357" y="2319128"/>
            <a:ext cx="2968486" cy="23275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52372-29C8-4102-A6DF-34175F367832}"/>
              </a:ext>
            </a:extLst>
          </p:cNvPr>
          <p:cNvSpPr/>
          <p:nvPr/>
        </p:nvSpPr>
        <p:spPr>
          <a:xfrm>
            <a:off x="630304" y="1842874"/>
            <a:ext cx="3713096" cy="21452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969E9-3F90-4438-AE01-07E444660BE6}"/>
              </a:ext>
            </a:extLst>
          </p:cNvPr>
          <p:cNvSpPr/>
          <p:nvPr/>
        </p:nvSpPr>
        <p:spPr>
          <a:xfrm>
            <a:off x="630302" y="1614267"/>
            <a:ext cx="2968486" cy="23275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46DCE-028C-42D5-9855-5D8D32F9A75E}"/>
              </a:ext>
            </a:extLst>
          </p:cNvPr>
          <p:cNvSpPr/>
          <p:nvPr/>
        </p:nvSpPr>
        <p:spPr>
          <a:xfrm>
            <a:off x="5473780" y="5000428"/>
            <a:ext cx="2968486" cy="23275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C1B538-BDE2-40D9-A817-475031EBB13C}"/>
              </a:ext>
            </a:extLst>
          </p:cNvPr>
          <p:cNvSpPr/>
          <p:nvPr/>
        </p:nvSpPr>
        <p:spPr>
          <a:xfrm>
            <a:off x="5454727" y="4524174"/>
            <a:ext cx="2968484" cy="23275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3A938-7900-4808-80F6-7DFAD10A695F}"/>
              </a:ext>
            </a:extLst>
          </p:cNvPr>
          <p:cNvSpPr/>
          <p:nvPr/>
        </p:nvSpPr>
        <p:spPr>
          <a:xfrm>
            <a:off x="5454725" y="4295567"/>
            <a:ext cx="2968486" cy="232757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EA84A0-4165-4262-9BF1-8A17BCB0419E}"/>
              </a:ext>
            </a:extLst>
          </p:cNvPr>
          <p:cNvSpPr/>
          <p:nvPr/>
        </p:nvSpPr>
        <p:spPr>
          <a:xfrm>
            <a:off x="5483304" y="6310120"/>
            <a:ext cx="2968486" cy="232757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87185-EC1B-4C69-9CDB-26CF919E6C2D}"/>
              </a:ext>
            </a:extLst>
          </p:cNvPr>
          <p:cNvSpPr txBox="1"/>
          <p:nvPr/>
        </p:nvSpPr>
        <p:spPr>
          <a:xfrm>
            <a:off x="1219200" y="4352717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 flow is clearly #1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2627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Working Groups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13" name="Picture 52" descr="Image result for avangrid logo">
            <a:extLst>
              <a:ext uri="{FF2B5EF4-FFF2-40B4-BE49-F238E27FC236}">
                <a16:creationId xmlns:a16="http://schemas.microsoft.com/office/drawing/2014/main" id="{2D68A3B7-9525-4525-846E-9AD6F2ABB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10634" r="8844" b="14413"/>
          <a:stretch/>
        </p:blipFill>
        <p:spPr bwMode="auto">
          <a:xfrm>
            <a:off x="4027696" y="4699597"/>
            <a:ext cx="1001504" cy="5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dpr logo">
            <a:extLst>
              <a:ext uri="{FF2B5EF4-FFF2-40B4-BE49-F238E27FC236}">
                <a16:creationId xmlns:a16="http://schemas.microsoft.com/office/drawing/2014/main" id="{DAAE9B22-801E-415C-BAB5-7D85C55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8" y="2440368"/>
            <a:ext cx="838864" cy="8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wood group clean energy logo">
            <a:extLst>
              <a:ext uri="{FF2B5EF4-FFF2-40B4-BE49-F238E27FC236}">
                <a16:creationId xmlns:a16="http://schemas.microsoft.com/office/drawing/2014/main" id="{F180A648-0FCF-419B-B1C7-71ECB28EE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24928" r="27086" b="27587"/>
          <a:stretch/>
        </p:blipFill>
        <p:spPr bwMode="auto">
          <a:xfrm>
            <a:off x="884103" y="3247141"/>
            <a:ext cx="650841" cy="5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01AE02-A1D3-443E-BCF1-53B2503F5CE2}"/>
              </a:ext>
            </a:extLst>
          </p:cNvPr>
          <p:cNvSpPr/>
          <p:nvPr/>
        </p:nvSpPr>
        <p:spPr>
          <a:xfrm>
            <a:off x="6775319" y="3347546"/>
            <a:ext cx="1074580" cy="104589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FFFFFF"/>
              </a:solidFill>
              <a:latin typeface="EON Brix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C6FE0-ED0C-4AB8-BAD0-D5FFFA9850B8}"/>
              </a:ext>
            </a:extLst>
          </p:cNvPr>
          <p:cNvGrpSpPr/>
          <p:nvPr/>
        </p:nvGrpSpPr>
        <p:grpSpPr>
          <a:xfrm>
            <a:off x="1371600" y="2740601"/>
            <a:ext cx="3971267" cy="1831399"/>
            <a:chOff x="943884" y="1731273"/>
            <a:chExt cx="2978450" cy="1373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CCF10F-129D-440C-B38F-39AB9207FBE3}"/>
                </a:ext>
              </a:extLst>
            </p:cNvPr>
            <p:cNvSpPr/>
            <p:nvPr/>
          </p:nvSpPr>
          <p:spPr>
            <a:xfrm>
              <a:off x="1244320" y="1731273"/>
              <a:ext cx="231226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/>
              <a:r>
                <a:rPr lang="en-GB" altLang="en-US" sz="8000" b="1" dirty="0">
                  <a:solidFill>
                    <a:srgbClr val="F37421"/>
                  </a:solidFill>
                  <a:latin typeface="EON Brix Sans"/>
                </a:rPr>
                <a:t>CFARS</a:t>
              </a:r>
              <a:endParaRPr lang="en-US" sz="80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D3ECFD-3917-46E7-A224-85E0F5461091}"/>
                </a:ext>
              </a:extLst>
            </p:cNvPr>
            <p:cNvSpPr/>
            <p:nvPr/>
          </p:nvSpPr>
          <p:spPr>
            <a:xfrm>
              <a:off x="943884" y="2481574"/>
              <a:ext cx="2978450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C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onsortium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F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or Advancement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R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emote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S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ensing</a:t>
              </a:r>
              <a:endParaRPr lang="en-US" sz="2400" dirty="0">
                <a:solidFill>
                  <a:srgbClr val="000000"/>
                </a:solidFill>
                <a:latin typeface="EON Brix Sans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D638EF0-44DE-4D27-A68C-2C3B54C72869}"/>
              </a:ext>
            </a:extLst>
          </p:cNvPr>
          <p:cNvSpPr/>
          <p:nvPr/>
        </p:nvSpPr>
        <p:spPr>
          <a:xfrm>
            <a:off x="7685716" y="1225532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Guidance</a:t>
            </a:r>
            <a:r>
              <a:rPr lang="en-US" sz="3200" dirty="0">
                <a:solidFill>
                  <a:srgbClr val="000000"/>
                </a:solidFill>
                <a:latin typeface="EON Brix Sans"/>
              </a:rPr>
              <a:t> 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9164C-0BA2-4258-A441-7C4DEBE493CB}"/>
              </a:ext>
            </a:extLst>
          </p:cNvPr>
          <p:cNvSpPr/>
          <p:nvPr/>
        </p:nvSpPr>
        <p:spPr>
          <a:xfrm>
            <a:off x="7685716" y="3722885"/>
            <a:ext cx="4092837" cy="275712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Science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pic>
        <p:nvPicPr>
          <p:cNvPr id="32" name="Picture 4" descr="Image result for GE">
            <a:extLst>
              <a:ext uri="{FF2B5EF4-FFF2-40B4-BE49-F238E27FC236}">
                <a16:creationId xmlns:a16="http://schemas.microsoft.com/office/drawing/2014/main" id="{75FD806C-82A4-4D7D-9149-203031AC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3224793"/>
            <a:ext cx="509196" cy="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nordex/acciona windpower logo">
            <a:extLst>
              <a:ext uri="{FF2B5EF4-FFF2-40B4-BE49-F238E27FC236}">
                <a16:creationId xmlns:a16="http://schemas.microsoft.com/office/drawing/2014/main" id="{F262EFF4-C317-443C-AD05-14FA11D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b="15811"/>
          <a:stretch/>
        </p:blipFill>
        <p:spPr bwMode="auto">
          <a:xfrm>
            <a:off x="1472707" y="2323464"/>
            <a:ext cx="2142299" cy="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vestas logo">
            <a:extLst>
              <a:ext uri="{FF2B5EF4-FFF2-40B4-BE49-F238E27FC236}">
                <a16:creationId xmlns:a16="http://schemas.microsoft.com/office/drawing/2014/main" id="{E6631016-6DA4-4329-9180-BA7ECD91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3" y="4273742"/>
            <a:ext cx="1056640" cy="2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siemens logo">
            <a:extLst>
              <a:ext uri="{FF2B5EF4-FFF2-40B4-BE49-F238E27FC236}">
                <a16:creationId xmlns:a16="http://schemas.microsoft.com/office/drawing/2014/main" id="{D7E37C97-C24E-4FCF-8D09-818A473A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7" y="3851771"/>
            <a:ext cx="1040353" cy="3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Image result for leosphere">
            <a:extLst>
              <a:ext uri="{FF2B5EF4-FFF2-40B4-BE49-F238E27FC236}">
                <a16:creationId xmlns:a16="http://schemas.microsoft.com/office/drawing/2014/main" id="{0B887926-F9AC-4EC6-8B64-26616499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0" y="2015043"/>
            <a:ext cx="743945" cy="7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arcvera">
            <a:extLst>
              <a:ext uri="{FF2B5EF4-FFF2-40B4-BE49-F238E27FC236}">
                <a16:creationId xmlns:a16="http://schemas.microsoft.com/office/drawing/2014/main" id="{FF972123-D73D-4E95-B1B8-6F52585D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" y="4590093"/>
            <a:ext cx="1087944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Image result for dnv gl">
            <a:extLst>
              <a:ext uri="{FF2B5EF4-FFF2-40B4-BE49-F238E27FC236}">
                <a16:creationId xmlns:a16="http://schemas.microsoft.com/office/drawing/2014/main" id="{DEC84ABD-5317-4EA3-8FC5-EA36491A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3279"/>
          <a:stretch/>
        </p:blipFill>
        <p:spPr bwMode="auto">
          <a:xfrm>
            <a:off x="2192148" y="4699697"/>
            <a:ext cx="806460" cy="4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mage result for WindSim logo">
            <a:extLst>
              <a:ext uri="{FF2B5EF4-FFF2-40B4-BE49-F238E27FC236}">
                <a16:creationId xmlns:a16="http://schemas.microsoft.com/office/drawing/2014/main" id="{AF4ECBE4-51A5-40D1-8C4F-3B54504D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80" y="2042499"/>
            <a:ext cx="1105519" cy="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RES logo">
            <a:extLst>
              <a:ext uri="{FF2B5EF4-FFF2-40B4-BE49-F238E27FC236}">
                <a16:creationId xmlns:a16="http://schemas.microsoft.com/office/drawing/2014/main" id="{5F56F2BB-D918-432B-8F48-88695D9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31" y="4723371"/>
            <a:ext cx="656483" cy="4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e.on logo">
            <a:extLst>
              <a:ext uri="{FF2B5EF4-FFF2-40B4-BE49-F238E27FC236}">
                <a16:creationId xmlns:a16="http://schemas.microsoft.com/office/drawing/2014/main" id="{817E35C0-7D4F-45EF-8EA1-33D1BD6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7" y="4724400"/>
            <a:ext cx="875932" cy="2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Image result for NREL">
            <a:extLst>
              <a:ext uri="{FF2B5EF4-FFF2-40B4-BE49-F238E27FC236}">
                <a16:creationId xmlns:a16="http://schemas.microsoft.com/office/drawing/2014/main" id="{7CF13CD8-7028-4583-A001-56B60AF50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26" y="2445772"/>
            <a:ext cx="936699" cy="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 descr="Image result for sentrex wind logo">
            <a:extLst>
              <a:ext uri="{FF2B5EF4-FFF2-40B4-BE49-F238E27FC236}">
                <a16:creationId xmlns:a16="http://schemas.microsoft.com/office/drawing/2014/main" id="{F00A8B73-7CCE-4E00-8932-C1F652FE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4" y="2091822"/>
            <a:ext cx="940135" cy="3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Image result for southern power">
            <a:extLst>
              <a:ext uri="{FF2B5EF4-FFF2-40B4-BE49-F238E27FC236}">
                <a16:creationId xmlns:a16="http://schemas.microsoft.com/office/drawing/2014/main" id="{AB85495B-DF97-4989-B26B-8C7A09C9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9" y="3378188"/>
            <a:ext cx="719605" cy="7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zephir lidar logo">
            <a:extLst>
              <a:ext uri="{FF2B5EF4-FFF2-40B4-BE49-F238E27FC236}">
                <a16:creationId xmlns:a16="http://schemas.microsoft.com/office/drawing/2014/main" id="{464152A3-8637-4190-82DB-8557DCFA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7" y="2008646"/>
            <a:ext cx="1241187" cy="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8" descr="Image result for AQsystems logo">
            <a:extLst>
              <a:ext uri="{FF2B5EF4-FFF2-40B4-BE49-F238E27FC236}">
                <a16:creationId xmlns:a16="http://schemas.microsoft.com/office/drawing/2014/main" id="{93784AA5-D5A4-4192-B733-306B48D0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37120" r="11416" b="38454"/>
          <a:stretch/>
        </p:blipFill>
        <p:spPr bwMode="auto">
          <a:xfrm>
            <a:off x="4975951" y="2901065"/>
            <a:ext cx="1333801" cy="4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Image result for WSP wind logo">
            <a:extLst>
              <a:ext uri="{FF2B5EF4-FFF2-40B4-BE49-F238E27FC236}">
                <a16:creationId xmlns:a16="http://schemas.microsoft.com/office/drawing/2014/main" id="{22876CD3-C97A-44C4-9D8D-98CD127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3491999"/>
            <a:ext cx="699391" cy="3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Image result for UL logo">
            <a:extLst>
              <a:ext uri="{FF2B5EF4-FFF2-40B4-BE49-F238E27FC236}">
                <a16:creationId xmlns:a16="http://schemas.microsoft.com/office/drawing/2014/main" id="{320E542B-C0DE-44BE-A555-D978BBD4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5" y="2459715"/>
            <a:ext cx="507399" cy="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4" descr="Image result for vaisala logo">
            <a:extLst>
              <a:ext uri="{FF2B5EF4-FFF2-40B4-BE49-F238E27FC236}">
                <a16:creationId xmlns:a16="http://schemas.microsoft.com/office/drawing/2014/main" id="{4925DB68-E81C-4449-BC9C-45CBCC5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7" y="4445571"/>
            <a:ext cx="911851" cy="2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6" descr="Image result for nrg systems">
            <a:extLst>
              <a:ext uri="{FF2B5EF4-FFF2-40B4-BE49-F238E27FC236}">
                <a16:creationId xmlns:a16="http://schemas.microsoft.com/office/drawing/2014/main" id="{63ABF4FF-00FA-4050-AB2D-4C631DA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5" y="3861323"/>
            <a:ext cx="1002105" cy="5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17FF72-E58D-4105-9FD1-83CF209E07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5859" y="5247124"/>
            <a:ext cx="1095463" cy="152753"/>
          </a:xfrm>
          <a:prstGeom prst="rect">
            <a:avLst/>
          </a:prstGeom>
        </p:spPr>
      </p:pic>
      <p:pic>
        <p:nvPicPr>
          <p:cNvPr id="53" name="Picture 28" descr="Image result for EDF logo">
            <a:extLst>
              <a:ext uri="{FF2B5EF4-FFF2-40B4-BE49-F238E27FC236}">
                <a16:creationId xmlns:a16="http://schemas.microsoft.com/office/drawing/2014/main" id="{C83FFFB4-153F-4C40-BB56-64E1DA7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1" y="1891512"/>
            <a:ext cx="820691" cy="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4" descr="Image result for luminate wind power">
            <a:extLst>
              <a:ext uri="{FF2B5EF4-FFF2-40B4-BE49-F238E27FC236}">
                <a16:creationId xmlns:a16="http://schemas.microsoft.com/office/drawing/2014/main" id="{9CBFF8E7-039A-48CB-94EE-C6D2E8B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57800"/>
            <a:ext cx="973423" cy="4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6603D-1656-4724-8A8E-F33E7354887F}"/>
              </a:ext>
            </a:extLst>
          </p:cNvPr>
          <p:cNvSpPr/>
          <p:nvPr/>
        </p:nvSpPr>
        <p:spPr>
          <a:xfrm>
            <a:off x="291261" y="1146012"/>
            <a:ext cx="11595939" cy="540718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Image result for apex clean energy">
            <a:extLst>
              <a:ext uri="{FF2B5EF4-FFF2-40B4-BE49-F238E27FC236}">
                <a16:creationId xmlns:a16="http://schemas.microsoft.com/office/drawing/2014/main" id="{81AFE353-7EEE-4352-8691-CBF35113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53" y="5257800"/>
            <a:ext cx="1119347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512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056F9AB8-E014-45B3-9632-8B953B752A3A}"/>
              </a:ext>
            </a:extLst>
          </p:cNvPr>
          <p:cNvSpPr/>
          <p:nvPr/>
        </p:nvSpPr>
        <p:spPr>
          <a:xfrm>
            <a:off x="10210800" y="3794155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Guidance Working Group – Andrew Black Vaisala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32363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63360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267200" y="1612868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ABAF00-A4BB-41D6-AC54-1E43B0DA3489}"/>
              </a:ext>
            </a:extLst>
          </p:cNvPr>
          <p:cNvSpPr/>
          <p:nvPr/>
        </p:nvSpPr>
        <p:spPr>
          <a:xfrm>
            <a:off x="7495116" y="1219200"/>
            <a:ext cx="3698185" cy="2108389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62A4B2-A9A8-4389-9414-525353217A4B}"/>
              </a:ext>
            </a:extLst>
          </p:cNvPr>
          <p:cNvSpPr/>
          <p:nvPr/>
        </p:nvSpPr>
        <p:spPr>
          <a:xfrm>
            <a:off x="7666770" y="5082978"/>
            <a:ext cx="3786188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Mission: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 </a:t>
            </a:r>
            <a:r>
              <a:rPr lang="en-GB" altLang="en-US" sz="1867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Provide Data-Driven Recommendations on RSD Standardization and Acceptance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3F9B2CF-B6C3-4E43-A5B2-B1213ACB4910}"/>
              </a:ext>
            </a:extLst>
          </p:cNvPr>
          <p:cNvSpPr/>
          <p:nvPr/>
        </p:nvSpPr>
        <p:spPr>
          <a:xfrm>
            <a:off x="7510829" y="1694617"/>
            <a:ext cx="3666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fr-CA" sz="3200" i="1" dirty="0">
                <a:solidFill>
                  <a:srgbClr val="000000"/>
                </a:solidFill>
                <a:latin typeface="EON Brix Sans"/>
              </a:rPr>
              <a:t>Guidance</a:t>
            </a:r>
            <a:endParaRPr lang="en-US" sz="3200" i="1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2C1455-8831-46A6-ABE6-5F36B63A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48360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D6FD39-B4D3-44D4-A71F-F147B38C8409}"/>
              </a:ext>
            </a:extLst>
          </p:cNvPr>
          <p:cNvSpPr/>
          <p:nvPr/>
        </p:nvSpPr>
        <p:spPr>
          <a:xfrm>
            <a:off x="291261" y="1143000"/>
            <a:ext cx="11595939" cy="556260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DB5E3-D4E7-4258-805C-E7C2E476D791}"/>
              </a:ext>
            </a:extLst>
          </p:cNvPr>
          <p:cNvSpPr txBox="1"/>
          <p:nvPr/>
        </p:nvSpPr>
        <p:spPr>
          <a:xfrm>
            <a:off x="4038600" y="6241407"/>
            <a:ext cx="359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Andrew Black – Group Lead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C45310-EFFE-4D27-A651-60E59DA64A1B}"/>
              </a:ext>
            </a:extLst>
          </p:cNvPr>
          <p:cNvSpPr/>
          <p:nvPr/>
        </p:nvSpPr>
        <p:spPr>
          <a:xfrm>
            <a:off x="6895244" y="3657600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3AE1ED-84B1-4145-A4A7-B71237785DA1}"/>
              </a:ext>
            </a:extLst>
          </p:cNvPr>
          <p:cNvSpPr/>
          <p:nvPr/>
        </p:nvSpPr>
        <p:spPr>
          <a:xfrm>
            <a:off x="10531545" y="3836068"/>
            <a:ext cx="1028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Scope 2 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Acceptance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Framework</a:t>
            </a:r>
            <a:endParaRPr lang="en-US" sz="1400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9AA044-2CE6-472E-8CEC-1E07DC2FA0F0}"/>
              </a:ext>
            </a:extLst>
          </p:cNvPr>
          <p:cNvSpPr/>
          <p:nvPr/>
        </p:nvSpPr>
        <p:spPr>
          <a:xfrm>
            <a:off x="7092900" y="3657600"/>
            <a:ext cx="10811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Scope 1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B</a:t>
            </a:r>
            <a:r>
              <a:rPr lang="en-US" sz="1400" dirty="0" err="1">
                <a:solidFill>
                  <a:srgbClr val="000000"/>
                </a:solidFill>
                <a:latin typeface="EON Brix Sans"/>
              </a:rPr>
              <a:t>aseline</a:t>
            </a:r>
            <a:endParaRPr lang="en-US" sz="1400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2019 Survey</a:t>
            </a: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D247FE-F8E5-4131-9B7F-81EBE0FF2317}"/>
              </a:ext>
            </a:extLst>
          </p:cNvPr>
          <p:cNvCxnSpPr>
            <a:cxnSpLocks/>
          </p:cNvCxnSpPr>
          <p:nvPr/>
        </p:nvCxnSpPr>
        <p:spPr>
          <a:xfrm>
            <a:off x="7663700" y="2632692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DD91B0-CE53-4B86-9F32-038EF9AD2D33}"/>
              </a:ext>
            </a:extLst>
          </p:cNvPr>
          <p:cNvCxnSpPr>
            <a:cxnSpLocks/>
          </p:cNvCxnSpPr>
          <p:nvPr/>
        </p:nvCxnSpPr>
        <p:spPr>
          <a:xfrm>
            <a:off x="10972800" y="2766431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://images.knowledge.vaisala.com/EloquaImages/clients/Vaisala/%7Bfac44884-1d49-42dd-af4a-1b01ca4a8ead%7D_AHB-175x175.jpg">
            <a:extLst>
              <a:ext uri="{FF2B5EF4-FFF2-40B4-BE49-F238E27FC236}">
                <a16:creationId xmlns:a16="http://schemas.microsoft.com/office/drawing/2014/main" id="{5F1C07A2-D7CC-45D3-AE83-321425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17" y="3037341"/>
            <a:ext cx="2367671" cy="2367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246C3B5-027C-40C1-A660-8744FE9DE589}"/>
              </a:ext>
            </a:extLst>
          </p:cNvPr>
          <p:cNvSpPr/>
          <p:nvPr/>
        </p:nvSpPr>
        <p:spPr>
          <a:xfrm>
            <a:off x="7765567" y="4669457"/>
            <a:ext cx="1028102" cy="55080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82B54-AA6F-4887-848B-9DFFBF30D0E7}"/>
              </a:ext>
            </a:extLst>
          </p:cNvPr>
          <p:cNvSpPr/>
          <p:nvPr/>
        </p:nvSpPr>
        <p:spPr>
          <a:xfrm>
            <a:off x="7881847" y="4722341"/>
            <a:ext cx="809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900" dirty="0">
                <a:solidFill>
                  <a:srgbClr val="000000"/>
                </a:solidFill>
                <a:latin typeface="EON Brix Sans"/>
              </a:rPr>
              <a:t>Flow </a:t>
            </a:r>
          </a:p>
          <a:p>
            <a:pPr algn="ctr" defTabSz="1219170"/>
            <a:r>
              <a:rPr lang="en-US" sz="900" dirty="0">
                <a:solidFill>
                  <a:srgbClr val="000000"/>
                </a:solidFill>
                <a:latin typeface="EON Brix Sans"/>
              </a:rPr>
              <a:t>Correction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E3788B-A5FC-41C5-98C1-CBD880DBC23A}"/>
              </a:ext>
            </a:extLst>
          </p:cNvPr>
          <p:cNvSpPr/>
          <p:nvPr/>
        </p:nvSpPr>
        <p:spPr>
          <a:xfrm>
            <a:off x="6756940" y="4652161"/>
            <a:ext cx="954081" cy="55080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C8BA5-42C7-4F40-9CFE-69E485DAB8AA}"/>
              </a:ext>
            </a:extLst>
          </p:cNvPr>
          <p:cNvSpPr/>
          <p:nvPr/>
        </p:nvSpPr>
        <p:spPr>
          <a:xfrm>
            <a:off x="6848266" y="4723864"/>
            <a:ext cx="75838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050" dirty="0">
                <a:solidFill>
                  <a:srgbClr val="000000"/>
                </a:solidFill>
                <a:latin typeface="EON Brix Sans"/>
              </a:rPr>
              <a:t>TI Correction</a:t>
            </a:r>
          </a:p>
        </p:txBody>
      </p:sp>
    </p:spTree>
    <p:extLst>
      <p:ext uri="{BB962C8B-B14F-4D97-AF65-F5344CB8AC3E}">
        <p14:creationId xmlns:p14="http://schemas.microsoft.com/office/powerpoint/2010/main" val="36957172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Science Working Group – Alexandra St. P</a:t>
            </a:r>
            <a:r>
              <a:rPr lang="fr-CA" dirty="0">
                <a:solidFill>
                  <a:schemeClr val="bg2"/>
                </a:solidFill>
                <a:latin typeface="+mj-lt"/>
              </a:rPr>
              <a:t>é </a:t>
            </a:r>
            <a:r>
              <a:rPr lang="en-GB" dirty="0">
                <a:solidFill>
                  <a:schemeClr val="bg2"/>
                </a:solidFill>
              </a:rPr>
              <a:t> E.ON</a:t>
            </a:r>
            <a:endParaRPr lang="en-GB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27606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58603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512811" y="1608111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ABAF00-A4BB-41D6-AC54-1E43B0DA3489}"/>
              </a:ext>
            </a:extLst>
          </p:cNvPr>
          <p:cNvSpPr/>
          <p:nvPr/>
        </p:nvSpPr>
        <p:spPr>
          <a:xfrm>
            <a:off x="7472158" y="1219200"/>
            <a:ext cx="3698185" cy="2108388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62A4B2-A9A8-4389-9414-525353217A4B}"/>
              </a:ext>
            </a:extLst>
          </p:cNvPr>
          <p:cNvSpPr/>
          <p:nvPr/>
        </p:nvSpPr>
        <p:spPr>
          <a:xfrm>
            <a:off x="7695097" y="5622348"/>
            <a:ext cx="3786188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Mission: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 </a:t>
            </a:r>
            <a:r>
              <a:rPr lang="en-GB" altLang="en-US" sz="1867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Provide Data-Driven Answers to Key RSD Science Questions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8420882-3177-4857-93E0-420854D93D49}"/>
              </a:ext>
            </a:extLst>
          </p:cNvPr>
          <p:cNvSpPr/>
          <p:nvPr/>
        </p:nvSpPr>
        <p:spPr>
          <a:xfrm>
            <a:off x="7368442" y="3474810"/>
            <a:ext cx="1131020" cy="73852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C57C2E4-456A-44C8-9294-F08A1FD3BB9B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7933952" y="2949957"/>
            <a:ext cx="1" cy="52485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29CAA37-84A2-4A5C-8909-725F2DE0825F}"/>
              </a:ext>
            </a:extLst>
          </p:cNvPr>
          <p:cNvCxnSpPr>
            <a:cxnSpLocks/>
          </p:cNvCxnSpPr>
          <p:nvPr/>
        </p:nvCxnSpPr>
        <p:spPr>
          <a:xfrm>
            <a:off x="9387573" y="3306546"/>
            <a:ext cx="0" cy="16826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512468B-EA89-4DBA-9710-4EAF0E2D968F}"/>
              </a:ext>
            </a:extLst>
          </p:cNvPr>
          <p:cNvCxnSpPr>
            <a:cxnSpLocks/>
          </p:cNvCxnSpPr>
          <p:nvPr/>
        </p:nvCxnSpPr>
        <p:spPr>
          <a:xfrm>
            <a:off x="10745748" y="2904664"/>
            <a:ext cx="0" cy="10555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F03E98D1-0C3C-4B36-917B-63EFE9199CED}"/>
              </a:ext>
            </a:extLst>
          </p:cNvPr>
          <p:cNvSpPr/>
          <p:nvPr/>
        </p:nvSpPr>
        <p:spPr>
          <a:xfrm>
            <a:off x="8869664" y="3493038"/>
            <a:ext cx="1131020" cy="73852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37BA929-E39C-48AE-B112-1966F2F6ECFA}"/>
              </a:ext>
            </a:extLst>
          </p:cNvPr>
          <p:cNvSpPr/>
          <p:nvPr/>
        </p:nvSpPr>
        <p:spPr>
          <a:xfrm>
            <a:off x="7338653" y="3552288"/>
            <a:ext cx="1245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Complex Flow </a:t>
            </a: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Correction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1A9AA4-7B26-4C84-AEFE-66094C3AEAAE}"/>
              </a:ext>
            </a:extLst>
          </p:cNvPr>
          <p:cNvSpPr/>
          <p:nvPr/>
        </p:nvSpPr>
        <p:spPr>
          <a:xfrm>
            <a:off x="9076276" y="3565810"/>
            <a:ext cx="622595" cy="480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Power </a:t>
            </a: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Curves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3F9B2CF-B6C3-4E43-A5B2-B1213ACB4910}"/>
              </a:ext>
            </a:extLst>
          </p:cNvPr>
          <p:cNvSpPr/>
          <p:nvPr/>
        </p:nvSpPr>
        <p:spPr>
          <a:xfrm>
            <a:off x="7487871" y="1694617"/>
            <a:ext cx="3666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fr-CA" sz="3200" i="1" dirty="0">
                <a:solidFill>
                  <a:srgbClr val="000000"/>
                </a:solidFill>
                <a:latin typeface="EON Brix Sans"/>
              </a:rPr>
              <a:t>Science</a:t>
            </a:r>
            <a:endParaRPr lang="en-US" sz="3200" i="1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12F7547-8F1F-4BA2-8A88-13F8E1E3BCE4}"/>
              </a:ext>
            </a:extLst>
          </p:cNvPr>
          <p:cNvSpPr/>
          <p:nvPr/>
        </p:nvSpPr>
        <p:spPr>
          <a:xfrm>
            <a:off x="10272517" y="3957643"/>
            <a:ext cx="1131020" cy="73852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2B28B3-B346-44AB-B7AC-CEBC74B3A823}"/>
              </a:ext>
            </a:extLst>
          </p:cNvPr>
          <p:cNvSpPr/>
          <p:nvPr/>
        </p:nvSpPr>
        <p:spPr>
          <a:xfrm>
            <a:off x="10324154" y="4032895"/>
            <a:ext cx="954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TI </a:t>
            </a: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Correction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2EB7D3-2EA9-4164-8760-1A7E8051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38061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1FEAC-730B-4177-B5EA-B3772BEE7A46}"/>
              </a:ext>
            </a:extLst>
          </p:cNvPr>
          <p:cNvSpPr/>
          <p:nvPr/>
        </p:nvSpPr>
        <p:spPr>
          <a:xfrm>
            <a:off x="144380" y="1165076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6EFBA-7067-4B61-8DC8-747F62F76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36" y="2841082"/>
            <a:ext cx="2228964" cy="348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99BF8-7093-4044-AA0A-9B0860463D30}"/>
              </a:ext>
            </a:extLst>
          </p:cNvPr>
          <p:cNvSpPr txBox="1"/>
          <p:nvPr/>
        </p:nvSpPr>
        <p:spPr>
          <a:xfrm>
            <a:off x="4038600" y="6285722"/>
            <a:ext cx="34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Alexandra St. Pé – Group Lead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0F6B2-5736-4EF1-BEFD-CD13EBF3FF60}"/>
              </a:ext>
            </a:extLst>
          </p:cNvPr>
          <p:cNvSpPr/>
          <p:nvPr/>
        </p:nvSpPr>
        <p:spPr>
          <a:xfrm>
            <a:off x="7239000" y="3327588"/>
            <a:ext cx="1308843" cy="954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9D64FC-618E-4ABA-8038-F96756DB2EBE}"/>
              </a:ext>
            </a:extLst>
          </p:cNvPr>
          <p:cNvSpPr/>
          <p:nvPr/>
        </p:nvSpPr>
        <p:spPr>
          <a:xfrm>
            <a:off x="10116406" y="3831346"/>
            <a:ext cx="1370434" cy="954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819437-1C5D-4E14-8CEC-DBF6F8C6B099}"/>
              </a:ext>
            </a:extLst>
          </p:cNvPr>
          <p:cNvSpPr/>
          <p:nvPr/>
        </p:nvSpPr>
        <p:spPr>
          <a:xfrm>
            <a:off x="8749702" y="3399474"/>
            <a:ext cx="1308843" cy="22148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7FC913-3EBA-42BF-AC65-CFAEDF8F7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623" y="4401179"/>
            <a:ext cx="1215299" cy="11978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B9190CC-1ECA-4262-BE1D-08A118890E66}"/>
              </a:ext>
            </a:extLst>
          </p:cNvPr>
          <p:cNvSpPr/>
          <p:nvPr/>
        </p:nvSpPr>
        <p:spPr>
          <a:xfrm>
            <a:off x="5800455" y="4391061"/>
            <a:ext cx="3786188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endParaRPr lang="en-GB" altLang="en-US" sz="1867" b="1" dirty="0">
              <a:solidFill>
                <a:srgbClr val="000000"/>
              </a:solidFill>
              <a:latin typeface="EON Brix Sans"/>
              <a:cs typeface="Traditional Arabic" panose="02020603050405020304" pitchFamily="18" charset="-78"/>
            </a:endParaRP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 PCWG/CFARS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Joining Force 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2020!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977C3-30E8-4413-BB9C-D0B4DC22280A}"/>
              </a:ext>
            </a:extLst>
          </p:cNvPr>
          <p:cNvCxnSpPr/>
          <p:nvPr/>
        </p:nvCxnSpPr>
        <p:spPr>
          <a:xfrm>
            <a:off x="8509053" y="5150816"/>
            <a:ext cx="41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964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7F4098-991A-4185-8F62-893049BE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92" y="4159581"/>
            <a:ext cx="8077200" cy="2589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Map of the Various RSD - RSD Initiatives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393C58-360E-4C35-A59F-F8D5ABA86307}"/>
              </a:ext>
            </a:extLst>
          </p:cNvPr>
          <p:cNvSpPr/>
          <p:nvPr/>
        </p:nvSpPr>
        <p:spPr>
          <a:xfrm>
            <a:off x="6020878" y="2046959"/>
            <a:ext cx="9774767" cy="1257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defRPr/>
            </a:pPr>
            <a:endParaRPr lang="en-US" sz="1333" dirty="0">
              <a:solidFill>
                <a:srgbClr val="6A737B"/>
              </a:solidFill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6A737B"/>
                </a:solidFill>
                <a:latin typeface="+mj-lt"/>
              </a:rPr>
              <a:t>Mitigate Barriers to Commercial Use of Remote </a:t>
            </a:r>
          </a:p>
          <a:p>
            <a:pPr>
              <a:lnSpc>
                <a:spcPts val="1500"/>
              </a:lnSpc>
              <a:defRPr/>
            </a:pPr>
            <a:endParaRPr lang="en-US" sz="2000" dirty="0">
              <a:solidFill>
                <a:srgbClr val="6A737B"/>
              </a:solidFill>
              <a:latin typeface="+mj-lt"/>
            </a:endParaRPr>
          </a:p>
          <a:p>
            <a:pPr>
              <a:lnSpc>
                <a:spcPts val="1500"/>
              </a:lnSpc>
              <a:defRPr/>
            </a:pPr>
            <a:r>
              <a:rPr lang="en-US" sz="2000" dirty="0">
                <a:solidFill>
                  <a:srgbClr val="6A737B"/>
                </a:solidFill>
                <a:latin typeface="+mj-lt"/>
              </a:rPr>
              <a:t>   Sensing Device in Power Performance Applications</a:t>
            </a:r>
          </a:p>
          <a:p>
            <a:pPr>
              <a:lnSpc>
                <a:spcPts val="1500"/>
              </a:lnSpc>
              <a:defRPr/>
            </a:pPr>
            <a:endParaRPr lang="en-US" sz="2000" dirty="0">
              <a:solidFill>
                <a:srgbClr val="6A737B"/>
              </a:solidFill>
              <a:latin typeface="+mj-lt"/>
            </a:endParaRPr>
          </a:p>
          <a:p>
            <a:pPr>
              <a:lnSpc>
                <a:spcPts val="1500"/>
              </a:lnSpc>
              <a:defRPr/>
            </a:pPr>
            <a:endParaRPr lang="en-US" sz="2000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C9A6758C-10B0-4A03-B5CA-7A0AEEEED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3CD8FF-6F79-4BA4-AAC5-A4B9C49F8667}"/>
              </a:ext>
            </a:extLst>
          </p:cNvPr>
          <p:cNvCxnSpPr>
            <a:cxnSpLocks/>
          </p:cNvCxnSpPr>
          <p:nvPr/>
        </p:nvCxnSpPr>
        <p:spPr>
          <a:xfrm>
            <a:off x="533400" y="1352102"/>
            <a:ext cx="108373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57531-0CEF-4497-9258-77C97FD996CE}"/>
              </a:ext>
            </a:extLst>
          </p:cNvPr>
          <p:cNvSpPr txBox="1"/>
          <p:nvPr/>
        </p:nvSpPr>
        <p:spPr>
          <a:xfrm>
            <a:off x="1607588" y="1100951"/>
            <a:ext cx="3160776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37421"/>
                </a:solidFill>
              </a:rPr>
              <a:t>Specific Scope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30455-9DCB-4FC9-84E3-5613912BBD97}"/>
              </a:ext>
            </a:extLst>
          </p:cNvPr>
          <p:cNvSpPr txBox="1"/>
          <p:nvPr/>
        </p:nvSpPr>
        <p:spPr>
          <a:xfrm>
            <a:off x="6255788" y="1066800"/>
            <a:ext cx="4114800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37421"/>
                </a:solidFill>
              </a:rPr>
              <a:t>Common Objective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2B52B-A7EE-40D3-B970-04ACE7294C71}"/>
              </a:ext>
            </a:extLst>
          </p:cNvPr>
          <p:cNvSpPr txBox="1"/>
          <p:nvPr/>
        </p:nvSpPr>
        <p:spPr>
          <a:xfrm>
            <a:off x="1115797" y="372746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A737B"/>
                </a:solidFill>
                <a:latin typeface="+mj-lt"/>
              </a:rPr>
              <a:t>Normative: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C5B31-BDDC-4A16-857A-CAE2964A5A21}"/>
              </a:ext>
            </a:extLst>
          </p:cNvPr>
          <p:cNvSpPr txBox="1"/>
          <p:nvPr/>
        </p:nvSpPr>
        <p:spPr>
          <a:xfrm>
            <a:off x="1128491" y="2269329"/>
            <a:ext cx="11641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A737B"/>
                </a:solidFill>
                <a:latin typeface="+mj-lt"/>
              </a:rPr>
              <a:t>R&amp;D:   </a:t>
            </a:r>
          </a:p>
          <a:p>
            <a:endParaRPr lang="en-US" sz="2300" dirty="0"/>
          </a:p>
          <a:p>
            <a:endParaRPr lang="en-US" sz="2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0A37A-D5CC-47E3-9827-DD4F63E3F74A}"/>
              </a:ext>
            </a:extLst>
          </p:cNvPr>
          <p:cNvSpPr txBox="1"/>
          <p:nvPr/>
        </p:nvSpPr>
        <p:spPr>
          <a:xfrm>
            <a:off x="1115797" y="3007309"/>
            <a:ext cx="285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A737B"/>
                </a:solidFill>
                <a:latin typeface="+mj-lt"/>
              </a:rPr>
              <a:t>Implementation:  </a:t>
            </a:r>
          </a:p>
        </p:txBody>
      </p:sp>
      <p:pic>
        <p:nvPicPr>
          <p:cNvPr id="120" name="Picture 4">
            <a:extLst>
              <a:ext uri="{FF2B5EF4-FFF2-40B4-BE49-F238E27FC236}">
                <a16:creationId xmlns:a16="http://schemas.microsoft.com/office/drawing/2014/main" id="{300B7AB5-7995-46B3-9D1A-FC578122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94" y="3702342"/>
            <a:ext cx="401895" cy="56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Freeform 58">
            <a:extLst>
              <a:ext uri="{FF2B5EF4-FFF2-40B4-BE49-F238E27FC236}">
                <a16:creationId xmlns:a16="http://schemas.microsoft.com/office/drawing/2014/main" id="{08332E51-CA49-4DE9-8728-4413B06A167B}"/>
              </a:ext>
            </a:extLst>
          </p:cNvPr>
          <p:cNvSpPr>
            <a:spLocks noEditPoints="1"/>
          </p:cNvSpPr>
          <p:nvPr/>
        </p:nvSpPr>
        <p:spPr bwMode="auto">
          <a:xfrm>
            <a:off x="511504" y="3047194"/>
            <a:ext cx="481221" cy="481385"/>
          </a:xfrm>
          <a:custGeom>
            <a:avLst/>
            <a:gdLst>
              <a:gd name="T0" fmla="*/ 52 w 105"/>
              <a:gd name="T1" fmla="*/ 47 h 104"/>
              <a:gd name="T2" fmla="*/ 52 w 105"/>
              <a:gd name="T3" fmla="*/ 58 h 104"/>
              <a:gd name="T4" fmla="*/ 52 w 105"/>
              <a:gd name="T5" fmla="*/ 38 h 104"/>
              <a:gd name="T6" fmla="*/ 52 w 105"/>
              <a:gd name="T7" fmla="*/ 67 h 104"/>
              <a:gd name="T8" fmla="*/ 52 w 105"/>
              <a:gd name="T9" fmla="*/ 38 h 104"/>
              <a:gd name="T10" fmla="*/ 19 w 105"/>
              <a:gd name="T11" fmla="*/ 71 h 104"/>
              <a:gd name="T12" fmla="*/ 12 w 105"/>
              <a:gd name="T13" fmla="*/ 85 h 104"/>
              <a:gd name="T14" fmla="*/ 26 w 105"/>
              <a:gd name="T15" fmla="*/ 93 h 104"/>
              <a:gd name="T16" fmla="*/ 42 w 105"/>
              <a:gd name="T17" fmla="*/ 90 h 104"/>
              <a:gd name="T18" fmla="*/ 47 w 105"/>
              <a:gd name="T19" fmla="*/ 104 h 104"/>
              <a:gd name="T20" fmla="*/ 62 w 105"/>
              <a:gd name="T21" fmla="*/ 99 h 104"/>
              <a:gd name="T22" fmla="*/ 72 w 105"/>
              <a:gd name="T23" fmla="*/ 86 h 104"/>
              <a:gd name="T24" fmla="*/ 86 w 105"/>
              <a:gd name="T25" fmla="*/ 93 h 104"/>
              <a:gd name="T26" fmla="*/ 93 w 105"/>
              <a:gd name="T27" fmla="*/ 79 h 104"/>
              <a:gd name="T28" fmla="*/ 90 w 105"/>
              <a:gd name="T29" fmla="*/ 63 h 104"/>
              <a:gd name="T30" fmla="*/ 105 w 105"/>
              <a:gd name="T31" fmla="*/ 57 h 104"/>
              <a:gd name="T32" fmla="*/ 100 w 105"/>
              <a:gd name="T33" fmla="*/ 42 h 104"/>
              <a:gd name="T34" fmla="*/ 86 w 105"/>
              <a:gd name="T35" fmla="*/ 33 h 104"/>
              <a:gd name="T36" fmla="*/ 93 w 105"/>
              <a:gd name="T37" fmla="*/ 19 h 104"/>
              <a:gd name="T38" fmla="*/ 79 w 105"/>
              <a:gd name="T39" fmla="*/ 12 h 104"/>
              <a:gd name="T40" fmla="*/ 63 w 105"/>
              <a:gd name="T41" fmla="*/ 15 h 104"/>
              <a:gd name="T42" fmla="*/ 58 w 105"/>
              <a:gd name="T43" fmla="*/ 0 h 104"/>
              <a:gd name="T44" fmla="*/ 42 w 105"/>
              <a:gd name="T45" fmla="*/ 5 h 104"/>
              <a:gd name="T46" fmla="*/ 33 w 105"/>
              <a:gd name="T47" fmla="*/ 18 h 104"/>
              <a:gd name="T48" fmla="*/ 19 w 105"/>
              <a:gd name="T49" fmla="*/ 12 h 104"/>
              <a:gd name="T50" fmla="*/ 12 w 105"/>
              <a:gd name="T51" fmla="*/ 26 h 104"/>
              <a:gd name="T52" fmla="*/ 15 w 105"/>
              <a:gd name="T53" fmla="*/ 42 h 104"/>
              <a:gd name="T54" fmla="*/ 0 w 105"/>
              <a:gd name="T55" fmla="*/ 47 h 104"/>
              <a:gd name="T56" fmla="*/ 5 w 105"/>
              <a:gd name="T57" fmla="*/ 62 h 104"/>
              <a:gd name="T58" fmla="*/ 52 w 105"/>
              <a:gd name="T59" fmla="*/ 29 h 104"/>
              <a:gd name="T60" fmla="*/ 52 w 105"/>
              <a:gd name="T61" fmla="*/ 76 h 104"/>
              <a:gd name="T62" fmla="*/ 52 w 105"/>
              <a:gd name="T63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" h="104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2" name="Graphic 121" descr="Head with gears">
            <a:extLst>
              <a:ext uri="{FF2B5EF4-FFF2-40B4-BE49-F238E27FC236}">
                <a16:creationId xmlns:a16="http://schemas.microsoft.com/office/drawing/2014/main" id="{8C272B91-9266-4387-80F5-5FA8256B2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92" y="2209800"/>
            <a:ext cx="685799" cy="685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D7778B-4EFB-46E7-BD93-6F123E394202}"/>
              </a:ext>
            </a:extLst>
          </p:cNvPr>
          <p:cNvSpPr txBox="1"/>
          <p:nvPr/>
        </p:nvSpPr>
        <p:spPr>
          <a:xfrm>
            <a:off x="2133600" y="2106190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Untested territories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concepts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F14D0B4-D707-4EBA-9422-6533C1B4D6AF}"/>
              </a:ext>
            </a:extLst>
          </p:cNvPr>
          <p:cNvSpPr txBox="1"/>
          <p:nvPr/>
        </p:nvSpPr>
        <p:spPr>
          <a:xfrm>
            <a:off x="3681273" y="3087469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Demonstration  </a:t>
            </a:r>
          </a:p>
          <a:p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25F1F04-30FB-40E3-94AE-7EF4A5E66262}"/>
              </a:ext>
            </a:extLst>
          </p:cNvPr>
          <p:cNvSpPr txBox="1"/>
          <p:nvPr/>
        </p:nvSpPr>
        <p:spPr>
          <a:xfrm>
            <a:off x="2963816" y="3620869"/>
            <a:ext cx="351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Guidance (Pre-Normative)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Standards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333FA091-408E-4E61-97F7-45FCA11BF0C1}"/>
              </a:ext>
            </a:extLst>
          </p:cNvPr>
          <p:cNvSpPr/>
          <p:nvPr/>
        </p:nvSpPr>
        <p:spPr>
          <a:xfrm>
            <a:off x="152400" y="1846702"/>
            <a:ext cx="11938000" cy="4907104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195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7078-33F7-4475-A5C5-9762F299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- General Meeting – 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66EE4-CAEB-44F9-AF8E-2971FD44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4135A-3C8F-46C7-AE50-F17C77937C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51" y="889625"/>
            <a:ext cx="5786594" cy="4442535"/>
          </a:xfrm>
        </p:spPr>
        <p:txBody>
          <a:bodyPr/>
          <a:lstStyle/>
          <a:p>
            <a:r>
              <a:rPr lang="en-US" b="1" dirty="0"/>
              <a:t>Day 1 April 13</a:t>
            </a:r>
            <a:r>
              <a:rPr lang="en-US" b="1" baseline="30000" dirty="0"/>
              <a:t>th </a:t>
            </a:r>
            <a:r>
              <a:rPr lang="en-US" b="1" dirty="0"/>
              <a:t> - Section #1</a:t>
            </a:r>
          </a:p>
          <a:p>
            <a:endParaRPr lang="en-US" sz="1000" b="1" dirty="0"/>
          </a:p>
          <a:p>
            <a:r>
              <a:rPr lang="en-US" sz="1000" b="1" dirty="0"/>
              <a:t>8:30MST to 9:00MST: Welcome! (We will officially start around 8:45)</a:t>
            </a:r>
          </a:p>
          <a:p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Agenda Overview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Livestorm</a:t>
            </a:r>
            <a:r>
              <a:rPr lang="en-US" sz="1200" dirty="0"/>
              <a:t> Meeting Functionalities… how do we interact in a digital world?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Registration to breakout groups Day 2</a:t>
            </a:r>
          </a:p>
          <a:p>
            <a:r>
              <a:rPr lang="en-US" b="1" dirty="0"/>
              <a:t> </a:t>
            </a:r>
            <a:endParaRPr lang="en-US" dirty="0"/>
          </a:p>
          <a:p>
            <a:r>
              <a:rPr lang="en-US" sz="1000" b="1" dirty="0"/>
              <a:t>9:00 to 9:20: CFARS General Update --- Philippe Pontbriand TransAlta</a:t>
            </a:r>
          </a:p>
          <a:p>
            <a:r>
              <a:rPr lang="en-US" b="1" dirty="0"/>
              <a:t> 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Mission Vision Values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General roadmap update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Structure of CFARS and announcement of new leaders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2021 milestone</a:t>
            </a:r>
          </a:p>
          <a:p>
            <a:r>
              <a:rPr lang="en-US" dirty="0"/>
              <a:t> </a:t>
            </a:r>
          </a:p>
          <a:p>
            <a:r>
              <a:rPr lang="en-US" sz="1000" b="1" dirty="0"/>
              <a:t>9:20 to 9:30: Jason Field NREL/IEC, Andrew Clifton IEA Task 32</a:t>
            </a:r>
          </a:p>
          <a:p>
            <a:r>
              <a:rPr lang="en-US" dirty="0"/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IEC, IEA, Update on CFARS collaboration</a:t>
            </a:r>
          </a:p>
          <a:p>
            <a:r>
              <a:rPr lang="en-US" dirty="0"/>
              <a:t> </a:t>
            </a:r>
          </a:p>
          <a:p>
            <a:r>
              <a:rPr lang="en-US" sz="1000" b="1" dirty="0"/>
              <a:t>9:30 to 9:40: Call for involvement - Philippe Pontbriand / Alexandra St. </a:t>
            </a:r>
            <a:r>
              <a:rPr lang="en-US" sz="1000" b="1" dirty="0" err="1"/>
              <a:t>Pé</a:t>
            </a:r>
            <a:r>
              <a:rPr lang="en-US" sz="1000" b="1" dirty="0"/>
              <a:t> – RWE</a:t>
            </a:r>
          </a:p>
          <a:p>
            <a:endParaRPr lang="en-US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Science and Guidance Group sub mission/vision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Key needs for 2021</a:t>
            </a:r>
          </a:p>
          <a:p>
            <a:pPr lvl="0"/>
            <a:endParaRPr lang="en-US" sz="1000" dirty="0"/>
          </a:p>
          <a:p>
            <a:pPr lvl="0"/>
            <a:r>
              <a:rPr lang="en-US" sz="1000" b="1" dirty="0"/>
              <a:t>20 minutes break</a:t>
            </a:r>
          </a:p>
          <a:p>
            <a:endParaRPr lang="en-US" sz="1000" b="1" dirty="0"/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A8E27-15A7-428F-AF29-5D9891C0EB69}"/>
              </a:ext>
            </a:extLst>
          </p:cNvPr>
          <p:cNvSpPr/>
          <p:nvPr/>
        </p:nvSpPr>
        <p:spPr>
          <a:xfrm>
            <a:off x="5823956" y="971038"/>
            <a:ext cx="6096000" cy="39210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Day 1 April 13</a:t>
            </a:r>
            <a:r>
              <a:rPr lang="en-US" b="1" baseline="30000" dirty="0"/>
              <a:t>th  - </a:t>
            </a:r>
            <a:r>
              <a:rPr lang="en-US" b="1" dirty="0"/>
              <a:t>Section #2</a:t>
            </a:r>
          </a:p>
          <a:p>
            <a:pPr lvl="0"/>
            <a:endParaRPr lang="en-US" dirty="0"/>
          </a:p>
          <a:p>
            <a:pPr>
              <a:spcBef>
                <a:spcPct val="20000"/>
              </a:spcBef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10:00 to 11:30: Science Sub-group Updates – Alexandra St.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Pé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- RWE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0"/>
            <a:r>
              <a:rPr lang="en-US" sz="1200" dirty="0" err="1"/>
              <a:t>Ti</a:t>
            </a:r>
            <a:r>
              <a:rPr lang="en-US" sz="1200" dirty="0"/>
              <a:t> Correction: Update 2020 Results/2021 Roadmap - </a:t>
            </a:r>
            <a:r>
              <a:rPr lang="en-US" sz="1200" b="1" dirty="0"/>
              <a:t>Alex </a:t>
            </a:r>
            <a:r>
              <a:rPr lang="en-US" sz="1200" b="1" dirty="0" err="1"/>
              <a:t>Arnsten</a:t>
            </a:r>
            <a:r>
              <a:rPr lang="en-US" sz="1200" b="1" dirty="0"/>
              <a:t> - NRG Systems</a:t>
            </a:r>
            <a:endParaRPr lang="en-US" sz="1200" dirty="0"/>
          </a:p>
          <a:p>
            <a:pPr lvl="0"/>
            <a:r>
              <a:rPr lang="en-US" sz="1200" dirty="0"/>
              <a:t>Power Curve Working Group:  Share X – Machine Learning -  </a:t>
            </a:r>
            <a:r>
              <a:rPr lang="en-US" sz="1200" b="1" dirty="0"/>
              <a:t>Matthew Carter</a:t>
            </a:r>
            <a:r>
              <a:rPr lang="en-US" sz="1200" dirty="0"/>
              <a:t> -</a:t>
            </a:r>
            <a:r>
              <a:rPr lang="en-US" sz="1200" b="1" dirty="0"/>
              <a:t> RES</a:t>
            </a:r>
            <a:endParaRPr lang="en-US" sz="1200" dirty="0"/>
          </a:p>
          <a:p>
            <a:pPr lvl="0"/>
            <a:r>
              <a:rPr lang="en-US" sz="1200" dirty="0"/>
              <a:t>RSD Power Curve Testing:  Where are we at? – </a:t>
            </a:r>
            <a:r>
              <a:rPr lang="en-US" sz="1200" b="1" dirty="0"/>
              <a:t>Dan Bernadette - UL </a:t>
            </a:r>
            <a:endParaRPr lang="en-US" sz="1200" dirty="0"/>
          </a:p>
          <a:p>
            <a:pPr lvl="0"/>
            <a:r>
              <a:rPr lang="en-US" sz="1200" dirty="0"/>
              <a:t>Complex Flow 2020 Results/2021 Roadmap - </a:t>
            </a:r>
            <a:r>
              <a:rPr lang="en-US" sz="1200" b="1" dirty="0"/>
              <a:t>Scott Wylie - </a:t>
            </a:r>
            <a:r>
              <a:rPr lang="en-US" sz="1200" b="1" dirty="0" err="1"/>
              <a:t>ZXLidar</a:t>
            </a:r>
            <a:endParaRPr lang="en-US" sz="1200" dirty="0"/>
          </a:p>
          <a:p>
            <a:endParaRPr lang="en-US" dirty="0"/>
          </a:p>
          <a:p>
            <a:pPr>
              <a:spcBef>
                <a:spcPct val="20000"/>
              </a:spcBef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15 minutes break</a:t>
            </a:r>
          </a:p>
          <a:p>
            <a:endParaRPr lang="en-US" dirty="0"/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11:45 to 12:00: Guidance Group: Andrew Hasting Black - Vaisala</a:t>
            </a:r>
          </a:p>
          <a:p>
            <a:endParaRPr lang="en-US" dirty="0"/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Landscape of RSD Standards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Website and repo</a:t>
            </a:r>
          </a:p>
          <a:p>
            <a:pPr lvl="0"/>
            <a:endParaRPr lang="en-US" dirty="0"/>
          </a:p>
          <a:p>
            <a:pPr lvl="0">
              <a:spcBef>
                <a:spcPct val="20000"/>
              </a:spcBef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12:00 to 12:15: Conclusions and Intro to Day 2</a:t>
            </a:r>
          </a:p>
        </p:txBody>
      </p:sp>
    </p:spTree>
    <p:extLst>
      <p:ext uri="{BB962C8B-B14F-4D97-AF65-F5344CB8AC3E}">
        <p14:creationId xmlns:p14="http://schemas.microsoft.com/office/powerpoint/2010/main" val="11841953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7078-33F7-4475-A5C5-9762F299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- General Meeting – Interacting in a Digital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66EE4-CAEB-44F9-AF8E-2971FD44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6AA68-7E4C-4DD3-899C-7AD7B48C2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0"/>
            <a:ext cx="10836442" cy="44425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interact with the panel?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1- Questions can be asked on the tab </a:t>
            </a:r>
          </a:p>
          <a:p>
            <a:r>
              <a:rPr lang="en-US" sz="2400" dirty="0"/>
              <a:t>2- Questions will be answered at the end of each sections</a:t>
            </a:r>
          </a:p>
          <a:p>
            <a:r>
              <a:rPr lang="en-US" sz="2400" dirty="0"/>
              <a:t>4- Questions can be upvoted </a:t>
            </a:r>
          </a:p>
          <a:p>
            <a:r>
              <a:rPr lang="en-US" sz="2400" dirty="0"/>
              <a:t>5- CFARS is a social club… we encourage you to chat via the </a:t>
            </a:r>
            <a:r>
              <a:rPr lang="en-US" sz="2400" dirty="0" err="1"/>
              <a:t>Livestorm</a:t>
            </a:r>
            <a:r>
              <a:rPr lang="en-US" sz="2400" dirty="0"/>
              <a:t> tab </a:t>
            </a:r>
          </a:p>
        </p:txBody>
      </p:sp>
    </p:spTree>
    <p:extLst>
      <p:ext uri="{BB962C8B-B14F-4D97-AF65-F5344CB8AC3E}">
        <p14:creationId xmlns:p14="http://schemas.microsoft.com/office/powerpoint/2010/main" val="9630556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7078-33F7-4475-A5C5-9762F299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- General Meeting – Registration to Day #2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66EE4-CAEB-44F9-AF8E-2971FD44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9E4430-F943-4458-9853-AFFD6D7205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592" y="466245"/>
            <a:ext cx="6530236" cy="4442535"/>
          </a:xfrm>
        </p:spPr>
        <p:txBody>
          <a:bodyPr/>
          <a:lstStyle/>
          <a:p>
            <a:r>
              <a:rPr lang="en-US" dirty="0"/>
              <a:t>Please register to your preferred day 2 sessions</a:t>
            </a:r>
          </a:p>
          <a:p>
            <a:r>
              <a:rPr lang="en-US" dirty="0"/>
              <a:t>Link to the Google Sheet in the Chat</a:t>
            </a:r>
          </a:p>
          <a:p>
            <a:r>
              <a:rPr lang="en-US" dirty="0"/>
              <a:t>Install Microsoft Team and click on the link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067C8-61A2-4458-9FE5-BE2C3BA4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9" y="1465320"/>
            <a:ext cx="8137421" cy="517468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A39DFA-340D-49E1-BA4A-D5C9F230290B}"/>
              </a:ext>
            </a:extLst>
          </p:cNvPr>
          <p:cNvSpPr txBox="1">
            <a:spLocks/>
          </p:cNvSpPr>
          <p:nvPr/>
        </p:nvSpPr>
        <p:spPr>
          <a:xfrm>
            <a:off x="9056183" y="1737108"/>
            <a:ext cx="2913608" cy="44425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876" indent="-28572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886" indent="-22857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40" indent="-22857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195" indent="-22857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2 Objectives:</a:t>
            </a:r>
          </a:p>
          <a:p>
            <a:endParaRPr lang="en-US" sz="1000" b="1" dirty="0"/>
          </a:p>
          <a:p>
            <a:pPr marL="342900" indent="-342900">
              <a:buAutoNum type="alphaLcParenR"/>
            </a:pPr>
            <a:r>
              <a:rPr lang="en-US" sz="1600" b="1" dirty="0"/>
              <a:t>Get enrollment to the working group</a:t>
            </a:r>
          </a:p>
          <a:p>
            <a:pPr marL="342900" indent="-342900">
              <a:buAutoNum type="alphaLcParenR"/>
            </a:pPr>
            <a:endParaRPr lang="en-US" sz="1600" b="1" dirty="0"/>
          </a:p>
          <a:p>
            <a:pPr marL="342900" indent="-342900">
              <a:buAutoNum type="alphaLcParenR"/>
            </a:pPr>
            <a:r>
              <a:rPr lang="en-US" sz="1600" b="1" dirty="0"/>
              <a:t>Gather experience / feedback</a:t>
            </a:r>
          </a:p>
          <a:p>
            <a:pPr marL="342900" indent="-342900">
              <a:buAutoNum type="alphaLcParenR"/>
            </a:pPr>
            <a:endParaRPr lang="en-US" sz="1600" b="1" dirty="0"/>
          </a:p>
          <a:p>
            <a:pPr marL="342900" indent="-342900">
              <a:buAutoNum type="alphaLcParenR"/>
            </a:pPr>
            <a:r>
              <a:rPr lang="en-US" sz="1600" b="1" dirty="0"/>
              <a:t>Define subgroup 2021 roadmaps and priorities</a:t>
            </a:r>
          </a:p>
          <a:p>
            <a:pPr marL="342900" indent="-342900">
              <a:buAutoNum type="alphaLcParenR"/>
            </a:pPr>
            <a:endParaRPr lang="en-US" sz="1600" b="1" dirty="0"/>
          </a:p>
          <a:p>
            <a:pPr marL="342900" indent="-342900">
              <a:buAutoNum type="alphaLcParenR"/>
            </a:pPr>
            <a:r>
              <a:rPr lang="en-US" sz="1600" b="1" dirty="0"/>
              <a:t>This is your chance to participate and get heard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07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- Overview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A32509-8781-43C7-8DDA-D1F6BC4A3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9C89C30F-40B8-4487-AAA3-0901FFE3F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128837"/>
            <a:ext cx="2879725" cy="42319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Since 2018 members: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Major North American wind project owners, developers, operators, 3</a:t>
            </a:r>
            <a:r>
              <a:rPr lang="en-US" sz="1400" baseline="30000" dirty="0">
                <a:solidFill>
                  <a:srgbClr val="6A737B"/>
                </a:solidFill>
              </a:rPr>
              <a:t>rd</a:t>
            </a:r>
            <a:r>
              <a:rPr lang="en-US" sz="1400" dirty="0">
                <a:solidFill>
                  <a:srgbClr val="6A737B"/>
                </a:solidFill>
              </a:rPr>
              <a:t> consultants, OEM  and tech providers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 Industry RSD facilitor: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Working group enabling collaboration on projects promoting the acceptance and standardization of Remote Sensing use onshore. </a:t>
            </a:r>
          </a:p>
          <a:p>
            <a:pPr marL="285750" indent="-2857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Private industry players: </a:t>
            </a:r>
            <a:endParaRPr lang="en-US" sz="1400" b="1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Private players supporting the different groups working on remote sensing use acceptance and standardization.</a:t>
            </a:r>
            <a:endParaRPr lang="en-US" sz="1600" dirty="0">
              <a:solidFill>
                <a:srgbClr val="6A737B"/>
              </a:solidFill>
            </a:endParaRPr>
          </a:p>
        </p:txBody>
      </p:sp>
      <p:grpSp>
        <p:nvGrpSpPr>
          <p:cNvPr id="17" name="Group 32">
            <a:extLst>
              <a:ext uri="{FF2B5EF4-FFF2-40B4-BE49-F238E27FC236}">
                <a16:creationId xmlns:a16="http://schemas.microsoft.com/office/drawing/2014/main" id="{11553E8B-5F92-4111-9085-D6C4ED41BF88}"/>
              </a:ext>
            </a:extLst>
          </p:cNvPr>
          <p:cNvGrpSpPr>
            <a:grpSpLocks/>
          </p:cNvGrpSpPr>
          <p:nvPr/>
        </p:nvGrpSpPr>
        <p:grpSpPr bwMode="auto">
          <a:xfrm>
            <a:off x="1460500" y="762000"/>
            <a:ext cx="1058862" cy="1079500"/>
            <a:chOff x="1292" y="1893"/>
            <a:chExt cx="998" cy="993"/>
          </a:xfrm>
        </p:grpSpPr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7FA928C8-9307-411A-B159-C0924E622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1893"/>
              <a:ext cx="998" cy="993"/>
              <a:chOff x="2336" y="3117"/>
              <a:chExt cx="1134" cy="993"/>
            </a:xfrm>
          </p:grpSpPr>
          <p:grpSp>
            <p:nvGrpSpPr>
              <p:cNvPr id="20" name="Group 34">
                <a:extLst>
                  <a:ext uri="{FF2B5EF4-FFF2-40B4-BE49-F238E27FC236}">
                    <a16:creationId xmlns:a16="http://schemas.microsoft.com/office/drawing/2014/main" id="{A80D8629-E05F-466A-AC3B-034C8ACAA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6" y="3117"/>
                <a:ext cx="1134" cy="993"/>
                <a:chOff x="868" y="1477"/>
                <a:chExt cx="4251" cy="2141"/>
              </a:xfrm>
            </p:grpSpPr>
            <p:sp>
              <p:nvSpPr>
                <p:cNvPr id="23" name="Oval 35">
                  <a:extLst>
                    <a:ext uri="{FF2B5EF4-FFF2-40B4-BE49-F238E27FC236}">
                      <a16:creationId xmlns:a16="http://schemas.microsoft.com/office/drawing/2014/main" id="{2E6C1FCC-E405-46C6-8E60-032BCFB63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Oval 36">
                  <a:extLst>
                    <a:ext uri="{FF2B5EF4-FFF2-40B4-BE49-F238E27FC236}">
                      <a16:creationId xmlns:a16="http://schemas.microsoft.com/office/drawing/2014/main" id="{27A4A27D-25BC-42BA-9631-E77EF127B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" y="1480"/>
                  <a:ext cx="4143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1" name="Oval 37">
                <a:extLst>
                  <a:ext uri="{FF2B5EF4-FFF2-40B4-BE49-F238E27FC236}">
                    <a16:creationId xmlns:a16="http://schemas.microsoft.com/office/drawing/2014/main" id="{D29F6F95-57A0-4AB9-B300-A848E21F5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28" y="3208"/>
                <a:ext cx="952" cy="796"/>
              </a:xfrm>
              <a:prstGeom prst="ellipse">
                <a:avLst/>
              </a:prstGeom>
              <a:solidFill>
                <a:srgbClr val="F76C1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22" name="Oval 38">
                <a:extLst>
                  <a:ext uri="{FF2B5EF4-FFF2-40B4-BE49-F238E27FC236}">
                    <a16:creationId xmlns:a16="http://schemas.microsoft.com/office/drawing/2014/main" id="{FE2F3E7E-F184-498D-BBE5-D334EE860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15" y="3229"/>
                <a:ext cx="772" cy="520"/>
              </a:xfrm>
              <a:prstGeom prst="ellipse">
                <a:avLst/>
              </a:prstGeom>
              <a:gradFill rotWithShape="1">
                <a:gsLst>
                  <a:gs pos="0">
                    <a:srgbClr val="F76C11">
                      <a:gamma/>
                      <a:tint val="42353"/>
                      <a:invGamma/>
                    </a:srgbClr>
                  </a:gs>
                  <a:gs pos="100000">
                    <a:srgbClr val="F76C11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0ECA1BB9-A238-408A-AF54-4B5231E3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119"/>
              <a:ext cx="998" cy="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Who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D642909A-BCAA-4946-BF9F-79C3C7C81821}"/>
              </a:ext>
            </a:extLst>
          </p:cNvPr>
          <p:cNvGrpSpPr>
            <a:grpSpLocks/>
          </p:cNvGrpSpPr>
          <p:nvPr/>
        </p:nvGrpSpPr>
        <p:grpSpPr bwMode="auto">
          <a:xfrm>
            <a:off x="8682037" y="751305"/>
            <a:ext cx="1198563" cy="1106488"/>
            <a:chOff x="193" y="1979"/>
            <a:chExt cx="998" cy="907"/>
          </a:xfrm>
        </p:grpSpPr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F38453DE-188D-4847-94A0-4D11B3139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1979"/>
              <a:ext cx="907" cy="907"/>
              <a:chOff x="431" y="2750"/>
              <a:chExt cx="1134" cy="993"/>
            </a:xfrm>
          </p:grpSpPr>
          <p:grpSp>
            <p:nvGrpSpPr>
              <p:cNvPr id="28" name="Group 18">
                <a:extLst>
                  <a:ext uri="{FF2B5EF4-FFF2-40B4-BE49-F238E27FC236}">
                    <a16:creationId xmlns:a16="http://schemas.microsoft.com/office/drawing/2014/main" id="{390CB6FA-6057-4156-B1A5-F81094555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" y="2750"/>
                <a:ext cx="1134" cy="993"/>
                <a:chOff x="868" y="1477"/>
                <a:chExt cx="4251" cy="2141"/>
              </a:xfrm>
            </p:grpSpPr>
            <p:sp>
              <p:nvSpPr>
                <p:cNvPr id="31" name="Oval 19">
                  <a:extLst>
                    <a:ext uri="{FF2B5EF4-FFF2-40B4-BE49-F238E27FC236}">
                      <a16:creationId xmlns:a16="http://schemas.microsoft.com/office/drawing/2014/main" id="{4E864F8D-8DAB-4C44-85F3-610FF573C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6" y="1477"/>
                  <a:ext cx="4256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" name="Oval 20">
                  <a:extLst>
                    <a:ext uri="{FF2B5EF4-FFF2-40B4-BE49-F238E27FC236}">
                      <a16:creationId xmlns:a16="http://schemas.microsoft.com/office/drawing/2014/main" id="{B787E4F5-BABC-4BCF-99F3-C89D03D36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63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DBE2314C-A4DA-4737-87C5-464F4D17D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21" y="2840"/>
                <a:ext cx="954" cy="798"/>
              </a:xfrm>
              <a:prstGeom prst="ellipse">
                <a:avLst/>
              </a:prstGeom>
              <a:solidFill>
                <a:srgbClr val="007237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0" name="Oval 22">
                <a:extLst>
                  <a:ext uri="{FF2B5EF4-FFF2-40B4-BE49-F238E27FC236}">
                    <a16:creationId xmlns:a16="http://schemas.microsoft.com/office/drawing/2014/main" id="{5F6E5095-3073-411F-B7A6-E82A0DC24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11" y="2863"/>
                <a:ext cx="773" cy="521"/>
              </a:xfrm>
              <a:prstGeom prst="ellipse">
                <a:avLst/>
              </a:prstGeom>
              <a:gradFill rotWithShape="1">
                <a:gsLst>
                  <a:gs pos="0">
                    <a:srgbClr val="007237">
                      <a:gamma/>
                      <a:tint val="35686"/>
                      <a:invGamma/>
                    </a:srgbClr>
                  </a:gs>
                  <a:gs pos="100000">
                    <a:srgbClr val="007237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9D223D2-CB99-4934-A4E2-796AD7DC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2181"/>
              <a:ext cx="998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How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3" name="Text Box 9">
            <a:extLst>
              <a:ext uri="{FF2B5EF4-FFF2-40B4-BE49-F238E27FC236}">
                <a16:creationId xmlns:a16="http://schemas.microsoft.com/office/drawing/2014/main" id="{546465F8-5299-4896-AE30-FF9266AA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7" y="2128837"/>
            <a:ext cx="2773363" cy="4016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Create consensus: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Seek industry consensus around the use of RS. Speak with a common voice. </a:t>
            </a:r>
            <a:endParaRPr lang="en-US" sz="1400" b="1" dirty="0">
              <a:solidFill>
                <a:srgbClr val="6A737B"/>
              </a:solidFill>
            </a:endParaRP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Build bridges: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Build bridges between industry players, research centers, standardization body and tasks.  Support IEA-Task 32 / IEC 61400-15 working group.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Rapidly address private industry RS needs : </a:t>
            </a:r>
            <a:endParaRPr lang="en-US" sz="1600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Steer short  term projects aimed at supporting private industry needs</a:t>
            </a:r>
          </a:p>
        </p:txBody>
      </p:sp>
      <p:grpSp>
        <p:nvGrpSpPr>
          <p:cNvPr id="34" name="Group 40">
            <a:extLst>
              <a:ext uri="{FF2B5EF4-FFF2-40B4-BE49-F238E27FC236}">
                <a16:creationId xmlns:a16="http://schemas.microsoft.com/office/drawing/2014/main" id="{141F6B13-E04C-4EF1-9C44-9F208289D808}"/>
              </a:ext>
            </a:extLst>
          </p:cNvPr>
          <p:cNvGrpSpPr>
            <a:grpSpLocks/>
          </p:cNvGrpSpPr>
          <p:nvPr/>
        </p:nvGrpSpPr>
        <p:grpSpPr bwMode="auto">
          <a:xfrm>
            <a:off x="4948237" y="762000"/>
            <a:ext cx="1008063" cy="1066800"/>
            <a:chOff x="2517" y="1752"/>
            <a:chExt cx="1134" cy="1134"/>
          </a:xfrm>
        </p:grpSpPr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8F639AC1-0E21-4E7E-8F58-5EB0031D9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1752"/>
              <a:ext cx="1134" cy="1134"/>
              <a:chOff x="4195" y="2750"/>
              <a:chExt cx="1134" cy="993"/>
            </a:xfrm>
          </p:grpSpPr>
          <p:grpSp>
            <p:nvGrpSpPr>
              <p:cNvPr id="37" name="Group 42">
                <a:extLst>
                  <a:ext uri="{FF2B5EF4-FFF2-40B4-BE49-F238E27FC236}">
                    <a16:creationId xmlns:a16="http://schemas.microsoft.com/office/drawing/2014/main" id="{07773C5E-1D97-4603-9292-901278AC1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5" y="2750"/>
                <a:ext cx="1134" cy="993"/>
                <a:chOff x="868" y="1477"/>
                <a:chExt cx="4251" cy="2141"/>
              </a:xfrm>
            </p:grpSpPr>
            <p:sp>
              <p:nvSpPr>
                <p:cNvPr id="40" name="Oval 43">
                  <a:extLst>
                    <a:ext uri="{FF2B5EF4-FFF2-40B4-BE49-F238E27FC236}">
                      <a16:creationId xmlns:a16="http://schemas.microsoft.com/office/drawing/2014/main" id="{ED53D0E5-CF05-4CDC-B1D2-8ECC6D92F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Oval 44">
                  <a:extLst>
                    <a:ext uri="{FF2B5EF4-FFF2-40B4-BE49-F238E27FC236}">
                      <a16:creationId xmlns:a16="http://schemas.microsoft.com/office/drawing/2014/main" id="{D456567C-C3F2-40B9-A528-D330B12DF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44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" name="Oval 45">
                <a:extLst>
                  <a:ext uri="{FF2B5EF4-FFF2-40B4-BE49-F238E27FC236}">
                    <a16:creationId xmlns:a16="http://schemas.microsoft.com/office/drawing/2014/main" id="{5FDAFF5A-727E-47FD-B1EA-16912EFF7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84" y="2842"/>
                <a:ext cx="954" cy="792"/>
              </a:xfrm>
              <a:prstGeom prst="ellipse">
                <a:avLst/>
              </a:prstGeom>
              <a:solidFill>
                <a:srgbClr val="EED40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9" name="Oval 46">
                <a:extLst>
                  <a:ext uri="{FF2B5EF4-FFF2-40B4-BE49-F238E27FC236}">
                    <a16:creationId xmlns:a16="http://schemas.microsoft.com/office/drawing/2014/main" id="{C450593A-F567-46A4-81A0-355B7C40D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375" y="2865"/>
                <a:ext cx="771" cy="522"/>
              </a:xfrm>
              <a:prstGeom prst="ellipse">
                <a:avLst/>
              </a:prstGeom>
              <a:gradFill rotWithShape="1">
                <a:gsLst>
                  <a:gs pos="0">
                    <a:srgbClr val="EED40E">
                      <a:gamma/>
                      <a:tint val="35686"/>
                      <a:invGamma/>
                    </a:srgbClr>
                  </a:gs>
                  <a:gs pos="100000">
                    <a:srgbClr val="EED40E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36" name="Rectangle 47">
              <a:extLst>
                <a:ext uri="{FF2B5EF4-FFF2-40B4-BE49-F238E27FC236}">
                  <a16:creationId xmlns:a16="http://schemas.microsoft.com/office/drawing/2014/main" id="{084C7B13-0E59-4DBD-8F94-C89D95EA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002"/>
              <a:ext cx="1134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Why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42" name="Text Box 9">
            <a:extLst>
              <a:ext uri="{FF2B5EF4-FFF2-40B4-BE49-F238E27FC236}">
                <a16:creationId xmlns:a16="http://schemas.microsoft.com/office/drawing/2014/main" id="{889E4A1D-4107-480B-82EC-0F086817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2" y="2203450"/>
            <a:ext cx="2871788" cy="39549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Access to information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Give access to a large pool of industry RS data from private sector.  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Support RS validation projects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Join members' resources to support short term practical projects validating use of 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Jointly present results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Present compelling results to banks (tax equity), the broad industry and other stakeholders </a:t>
            </a:r>
          </a:p>
          <a:p>
            <a:pPr defTabSz="914400"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E36EF3-1ADA-4A76-BC1D-3DB1019EBF19}"/>
              </a:ext>
            </a:extLst>
          </p:cNvPr>
          <p:cNvSpPr/>
          <p:nvPr/>
        </p:nvSpPr>
        <p:spPr>
          <a:xfrm>
            <a:off x="1295400" y="712680"/>
            <a:ext cx="8686800" cy="1189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87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Mission – Vision - Values</a:t>
            </a:r>
          </a:p>
        </p:txBody>
      </p:sp>
      <p:sp>
        <p:nvSpPr>
          <p:cNvPr id="18" name="TextBox 71">
            <a:extLst>
              <a:ext uri="{FF2B5EF4-FFF2-40B4-BE49-F238E27FC236}">
                <a16:creationId xmlns:a16="http://schemas.microsoft.com/office/drawing/2014/main" id="{A037BE4C-D29B-4BDB-8B45-AE80540B3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697069"/>
            <a:ext cx="17504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Open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73">
            <a:extLst>
              <a:ext uri="{FF2B5EF4-FFF2-40B4-BE49-F238E27FC236}">
                <a16:creationId xmlns:a16="http://schemas.microsoft.com/office/drawing/2014/main" id="{99F0F2B3-7F5B-4648-B9F7-0FB8E401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301" y="5011671"/>
            <a:ext cx="17801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Results Driven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47E26-31B7-4F4E-825D-3ADCB037A8C0}"/>
              </a:ext>
            </a:extLst>
          </p:cNvPr>
          <p:cNvSpPr/>
          <p:nvPr/>
        </p:nvSpPr>
        <p:spPr>
          <a:xfrm>
            <a:off x="2667000" y="4419600"/>
            <a:ext cx="3475949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LOW ENTRY BARRIER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INFORMATION SHARING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INCLUDE MEMBERS FROM ALL HORIZON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041F1F-4B3E-4C1E-A01A-51E61C4D485D}"/>
              </a:ext>
            </a:extLst>
          </p:cNvPr>
          <p:cNvSpPr/>
          <p:nvPr/>
        </p:nvSpPr>
        <p:spPr>
          <a:xfrm>
            <a:off x="7377168" y="4591653"/>
            <a:ext cx="2300815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SHARE BEST PRACTICES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SOCIALIZE FINDINGS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AD9522-00D6-4BA7-AAFA-95F08AF5EA60}"/>
              </a:ext>
            </a:extLst>
          </p:cNvPr>
          <p:cNvSpPr/>
          <p:nvPr/>
        </p:nvSpPr>
        <p:spPr>
          <a:xfrm>
            <a:off x="7320218" y="5956265"/>
            <a:ext cx="2128582" cy="1438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UNITED MESSAGE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SUBGROUP CHAMPIONS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algn="ctr">
              <a:lnSpc>
                <a:spcPts val="1500"/>
              </a:lnSpc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393C58-360E-4C35-A59F-F8D5ABA86307}"/>
              </a:ext>
            </a:extLst>
          </p:cNvPr>
          <p:cNvSpPr/>
          <p:nvPr/>
        </p:nvSpPr>
        <p:spPr>
          <a:xfrm>
            <a:off x="207433" y="1645384"/>
            <a:ext cx="4925802" cy="1631216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Increase acceptance of Remote Sensing Device (RSD) by sharing information and involving the broad industry</a:t>
            </a:r>
            <a:endParaRPr lang="en-US" sz="1333" dirty="0">
              <a:solidFill>
                <a:srgbClr val="6A737B"/>
              </a:solidFill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project development costs by supporting/enabling standardization and acceptance of RSD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uncertainty of pre-construction estimates by demonstrating and leveraging the value of RSD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5372CF6F-6E94-4DBA-995B-7625AAB1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5318653"/>
            <a:ext cx="719667" cy="10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9CEAECD5-18C8-499F-AD96-EA843F63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7676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CD1CB0-564E-4F1D-8315-8ADF92AF847F}"/>
              </a:ext>
            </a:extLst>
          </p:cNvPr>
          <p:cNvSpPr/>
          <p:nvPr/>
        </p:nvSpPr>
        <p:spPr>
          <a:xfrm>
            <a:off x="2971800" y="5945186"/>
            <a:ext cx="2821517" cy="9128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CLEAR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SHORT TERM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C9A6758C-10B0-4A03-B5CA-7A0AEEEED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43" name="TextBox 74">
            <a:extLst>
              <a:ext uri="{FF2B5EF4-FFF2-40B4-BE49-F238E27FC236}">
                <a16:creationId xmlns:a16="http://schemas.microsoft.com/office/drawing/2014/main" id="{AFB58C57-04A9-43CB-AFA0-7DF7A3990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267" y="366535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Collaborative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3CD8FF-6F79-4BA4-AAC5-A4B9C49F8667}"/>
              </a:ext>
            </a:extLst>
          </p:cNvPr>
          <p:cNvCxnSpPr/>
          <p:nvPr/>
        </p:nvCxnSpPr>
        <p:spPr>
          <a:xfrm>
            <a:off x="440267" y="1159933"/>
            <a:ext cx="47646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4A54B1-4DD4-4BAE-85A2-ECF6BD1D134B}"/>
              </a:ext>
            </a:extLst>
          </p:cNvPr>
          <p:cNvCxnSpPr/>
          <p:nvPr/>
        </p:nvCxnSpPr>
        <p:spPr>
          <a:xfrm>
            <a:off x="5863167" y="1151467"/>
            <a:ext cx="58716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57531-0CEF-4497-9258-77C97FD996CE}"/>
              </a:ext>
            </a:extLst>
          </p:cNvPr>
          <p:cNvSpPr txBox="1"/>
          <p:nvPr/>
        </p:nvSpPr>
        <p:spPr>
          <a:xfrm>
            <a:off x="17314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Mission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382BCA-06CA-4D03-B5EB-82A0066F74DD}"/>
              </a:ext>
            </a:extLst>
          </p:cNvPr>
          <p:cNvSpPr txBox="1"/>
          <p:nvPr/>
        </p:nvSpPr>
        <p:spPr>
          <a:xfrm>
            <a:off x="75226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Vision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4BBE00-A655-48C6-887A-BD53259B55DB}"/>
              </a:ext>
            </a:extLst>
          </p:cNvPr>
          <p:cNvSpPr/>
          <p:nvPr/>
        </p:nvSpPr>
        <p:spPr>
          <a:xfrm>
            <a:off x="1828800" y="3505241"/>
            <a:ext cx="8686800" cy="3200359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A0E4CC4F-1015-44BF-BA58-750881934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449" y="514486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Leadership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4731F2-1F06-477B-BCD5-A9B5C2FCF0D4}"/>
              </a:ext>
            </a:extLst>
          </p:cNvPr>
          <p:cNvSpPr/>
          <p:nvPr/>
        </p:nvSpPr>
        <p:spPr>
          <a:xfrm>
            <a:off x="6105079" y="1656546"/>
            <a:ext cx="5075154" cy="66941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Significantly contribute to the competitiveness of the wind industry by 2021 through broader acceptance/validation of RSD   </a:t>
            </a:r>
            <a:endParaRPr lang="en-US" sz="1333" dirty="0">
              <a:solidFill>
                <a:srgbClr val="6A737B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F40AB3-938F-4428-82FF-5235B6326CAE}"/>
              </a:ext>
            </a:extLst>
          </p:cNvPr>
          <p:cNvSpPr txBox="1"/>
          <p:nvPr/>
        </p:nvSpPr>
        <p:spPr>
          <a:xfrm>
            <a:off x="4997450" y="3048000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Values</a:t>
            </a:r>
          </a:p>
        </p:txBody>
      </p:sp>
      <p:pic>
        <p:nvPicPr>
          <p:cNvPr id="76" name="Picture 5">
            <a:extLst>
              <a:ext uri="{FF2B5EF4-FFF2-40B4-BE49-F238E27FC236}">
                <a16:creationId xmlns:a16="http://schemas.microsoft.com/office/drawing/2014/main" id="{65FBA790-C15D-47C3-ABCF-2982E494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3083" y="36914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CD169E3-2E9F-4223-8C9E-CF09FD15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5334000"/>
            <a:ext cx="844549" cy="83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073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- Key Achievements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C5EA62-76B9-4BB0-BB2D-531BCC67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46867"/>
              </p:ext>
            </p:extLst>
          </p:nvPr>
        </p:nvGraphicFramePr>
        <p:xfrm>
          <a:off x="495300" y="1313034"/>
          <a:ext cx="11201400" cy="502381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4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242"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CFARS milestone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611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2018 Official</a:t>
                      </a:r>
                      <a:r>
                        <a:rPr lang="en-CA" sz="1400" baseline="0" dirty="0">
                          <a:effectLst/>
                        </a:rPr>
                        <a:t> expression of interest by members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algn="l" defTabSz="457200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 First official consortium meeting</a:t>
                      </a:r>
                    </a:p>
                    <a:p>
                      <a:pPr marL="11430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Seek</a:t>
                      </a:r>
                      <a:r>
                        <a:rPr lang="en-CA" sz="1400" baseline="0" dirty="0">
                          <a:effectLst/>
                        </a:rPr>
                        <a:t> formal expression of interest by members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</a:rPr>
                        <a:t>Get commitment from members to make the consortium a success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Get commitment to take part in the consortium meeting</a:t>
                      </a:r>
                    </a:p>
                    <a:p>
                      <a:pPr marL="342900" marR="0" lvl="0" indent="-342900" algn="l" defTabSz="914309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the working groups (Guidance, Science) and assignment of group leads</a:t>
                      </a: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909">
                <a:tc>
                  <a:txBody>
                    <a:bodyPr/>
                    <a:lstStyle/>
                    <a:p>
                      <a:pPr marL="342900" marR="0" lvl="0" indent="-342900" algn="l" defTabSz="457200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 Presentation at AWEA of survey results</a:t>
                      </a:r>
                    </a:p>
                    <a:p>
                      <a:pPr marL="342900" marR="0" lvl="0" indent="-342900" algn="l" defTabSz="457200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Definition of our key focus work: TI, Complex Flow, Power Curve</a:t>
                      </a: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968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General Meetings 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Webinars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panel presentation at AWEA and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WindEurope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Active workgroups (countless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meetinga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 major organization actively involved and growing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987">
                <a:tc>
                  <a:txBody>
                    <a:bodyPr/>
                    <a:lstStyle/>
                    <a:p>
                      <a:pPr marL="0" marR="0" lvl="0" indent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White Paper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proposal acceptance framework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is time to get involved to close our initial roadmap…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0520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545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– The 2021 Horizon and 2021 Roadmap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12F0300-8A76-4FE0-8CEF-7217927D6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AAACE3-F783-4665-BB31-3E93B02FAFC0}"/>
              </a:ext>
            </a:extLst>
          </p:cNvPr>
          <p:cNvGrpSpPr/>
          <p:nvPr/>
        </p:nvGrpSpPr>
        <p:grpSpPr>
          <a:xfrm flipV="1">
            <a:off x="1295400" y="3048000"/>
            <a:ext cx="2438400" cy="2105027"/>
            <a:chOff x="608012" y="1781173"/>
            <a:chExt cx="2438400" cy="2105027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21AF89F-1EAC-4051-975B-E621546F657F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6F34AB9-9C2E-4FD8-8BE2-6B3C22CBAFCC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675945B-3A32-4C5A-96BC-274B20A914FC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EC22D0-65D0-4074-A9BD-4315D23886BA}"/>
              </a:ext>
            </a:extLst>
          </p:cNvPr>
          <p:cNvGrpSpPr/>
          <p:nvPr/>
        </p:nvGrpSpPr>
        <p:grpSpPr>
          <a:xfrm>
            <a:off x="3519489" y="2325688"/>
            <a:ext cx="2438400" cy="2105027"/>
            <a:chOff x="608012" y="1781173"/>
            <a:chExt cx="2438400" cy="2105027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BF95A9C-4572-4B30-951F-CD4752D1F3C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2D9B7E4E-BBBA-46E9-BF83-CCB487204622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8282121F-7D1F-4789-BD2F-FA28C1D5129E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8E6165-B2BE-4373-B973-09C7B2669446}"/>
              </a:ext>
            </a:extLst>
          </p:cNvPr>
          <p:cNvGrpSpPr/>
          <p:nvPr/>
        </p:nvGrpSpPr>
        <p:grpSpPr>
          <a:xfrm flipV="1">
            <a:off x="5715000" y="3048000"/>
            <a:ext cx="2438400" cy="2105027"/>
            <a:chOff x="608012" y="1781173"/>
            <a:chExt cx="2438400" cy="2105027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39A39BFD-3B96-4031-B153-A8F72EFAECB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2177CF75-5389-4CCC-999A-AC65E4A57ADF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4411FAF6-3457-46A3-BC43-06B77B7CEED1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B8A35-AB24-4070-BE6D-8DE26C86F5B0}"/>
              </a:ext>
            </a:extLst>
          </p:cNvPr>
          <p:cNvGrpSpPr/>
          <p:nvPr/>
        </p:nvGrpSpPr>
        <p:grpSpPr>
          <a:xfrm>
            <a:off x="7939089" y="2325688"/>
            <a:ext cx="2438400" cy="2105027"/>
            <a:chOff x="608012" y="1781173"/>
            <a:chExt cx="2438400" cy="2105027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D22A590-C1E8-4CC2-BD9A-C1CC44A485E3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5EA44653-3A3E-4B91-9140-2DECA479BFF7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6FE1A28-8F93-4FAF-A66D-40B7C6D6A52D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C8C0A4-7B12-4BE1-86D2-04BB968A1B5E}"/>
              </a:ext>
            </a:extLst>
          </p:cNvPr>
          <p:cNvGrpSpPr/>
          <p:nvPr/>
        </p:nvGrpSpPr>
        <p:grpSpPr>
          <a:xfrm>
            <a:off x="2514600" y="3187700"/>
            <a:ext cx="1066800" cy="1066800"/>
            <a:chOff x="9726611" y="2667000"/>
            <a:chExt cx="1066800" cy="10668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894DBA-E1AD-48B6-A8B0-C2567DD0E506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42A1FF2-B9C0-4FD1-A5EE-97B0EBFF8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BB9728-C8D9-455E-A456-73AAB33E0535}"/>
              </a:ext>
            </a:extLst>
          </p:cNvPr>
          <p:cNvGrpSpPr/>
          <p:nvPr/>
        </p:nvGrpSpPr>
        <p:grpSpPr>
          <a:xfrm>
            <a:off x="4724400" y="3187700"/>
            <a:ext cx="1066800" cy="1066800"/>
            <a:chOff x="9726611" y="2667000"/>
            <a:chExt cx="1066800" cy="10668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A08309A-547F-4DED-BEEB-841783EF9AED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5162A-6AA6-4B0B-892B-E57E1E43C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83B165-7DEB-463F-B0F9-31412C1D2F23}"/>
              </a:ext>
            </a:extLst>
          </p:cNvPr>
          <p:cNvGrpSpPr/>
          <p:nvPr/>
        </p:nvGrpSpPr>
        <p:grpSpPr>
          <a:xfrm>
            <a:off x="6934200" y="3187700"/>
            <a:ext cx="1066800" cy="1066800"/>
            <a:chOff x="9726611" y="2667000"/>
            <a:chExt cx="1066800" cy="10668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497AB5-7C68-43C2-9D1F-922F6600BC87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C1609-E98F-4AC7-A19E-D7D68C4E1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A4432B-F7C9-4F2C-80B9-7D71055D4037}"/>
              </a:ext>
            </a:extLst>
          </p:cNvPr>
          <p:cNvGrpSpPr/>
          <p:nvPr/>
        </p:nvGrpSpPr>
        <p:grpSpPr>
          <a:xfrm>
            <a:off x="9144000" y="3187700"/>
            <a:ext cx="1066800" cy="1066800"/>
            <a:chOff x="9726611" y="2667000"/>
            <a:chExt cx="1066800" cy="10668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7A39839-E09E-4056-8586-19D69D19C54C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AE4E1-B651-425B-9A20-190E6241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7" name="TextBox 46">
            <a:extLst>
              <a:ext uri="{FF2B5EF4-FFF2-40B4-BE49-F238E27FC236}">
                <a16:creationId xmlns:a16="http://schemas.microsoft.com/office/drawing/2014/main" id="{27EE0088-0265-4639-8248-84F77DB7CCFF}"/>
              </a:ext>
            </a:extLst>
          </p:cNvPr>
          <p:cNvSpPr txBox="1"/>
          <p:nvPr/>
        </p:nvSpPr>
        <p:spPr>
          <a:xfrm>
            <a:off x="1499014" y="2654300"/>
            <a:ext cx="31198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1/2 - 2019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7D0BD6A6-588F-487F-A8DD-9E64ABDCBD16}"/>
              </a:ext>
            </a:extLst>
          </p:cNvPr>
          <p:cNvSpPr txBox="1"/>
          <p:nvPr/>
        </p:nvSpPr>
        <p:spPr>
          <a:xfrm>
            <a:off x="3483535" y="4483100"/>
            <a:ext cx="341805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2/3 - 2020</a:t>
            </a: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id="{BC7003DB-8E34-488F-8DE2-6DE57A2B7DC1}"/>
              </a:ext>
            </a:extLst>
          </p:cNvPr>
          <p:cNvSpPr txBox="1"/>
          <p:nvPr/>
        </p:nvSpPr>
        <p:spPr>
          <a:xfrm>
            <a:off x="5888654" y="2654300"/>
            <a:ext cx="30782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- Q1/3 - 2021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14793B8D-F4D4-4ECE-9D12-1F6B4210F4ED}"/>
              </a:ext>
            </a:extLst>
          </p:cNvPr>
          <p:cNvSpPr txBox="1"/>
          <p:nvPr/>
        </p:nvSpPr>
        <p:spPr>
          <a:xfrm>
            <a:off x="8266337" y="4483100"/>
            <a:ext cx="284404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State - Q4 - 2021</a:t>
            </a:r>
          </a:p>
        </p:txBody>
      </p:sp>
      <p:sp>
        <p:nvSpPr>
          <p:cNvPr id="31" name="TextBox 52">
            <a:extLst>
              <a:ext uri="{FF2B5EF4-FFF2-40B4-BE49-F238E27FC236}">
                <a16:creationId xmlns:a16="http://schemas.microsoft.com/office/drawing/2014/main" id="{4B48CAC8-2D9B-41BA-B9A1-07F0AF72EC2F}"/>
              </a:ext>
            </a:extLst>
          </p:cNvPr>
          <p:cNvSpPr txBox="1"/>
          <p:nvPr/>
        </p:nvSpPr>
        <p:spPr>
          <a:xfrm>
            <a:off x="2147889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uidance </a:t>
            </a:r>
          </a:p>
          <a:p>
            <a:pPr algn="ctr"/>
            <a:endParaRPr lang="fr-CA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of RSD via guidance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1FA79A41-48E9-4C33-A652-BDA818E6306C}"/>
              </a:ext>
            </a:extLst>
          </p:cNvPr>
          <p:cNvSpPr txBox="1"/>
          <p:nvPr/>
        </p:nvSpPr>
        <p:spPr>
          <a:xfrm>
            <a:off x="4357689" y="12192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pPr algn="ctr"/>
            <a:endParaRPr lang="en-US" sz="1600" b="1" dirty="0">
              <a:solidFill>
                <a:srgbClr val="896F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RSD via science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E03FB8F0-5AC7-46DB-8882-128A13001D6F}"/>
              </a:ext>
            </a:extLst>
          </p:cNvPr>
          <p:cNvSpPr txBox="1"/>
          <p:nvPr/>
        </p:nvSpPr>
        <p:spPr>
          <a:xfrm>
            <a:off x="6582466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 Criteria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acceptance </a:t>
            </a:r>
          </a:p>
          <a:p>
            <a:pPr algn="ctr"/>
            <a:r>
              <a:rPr lang="fr-C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55">
            <a:extLst>
              <a:ext uri="{FF2B5EF4-FFF2-40B4-BE49-F238E27FC236}">
                <a16:creationId xmlns:a16="http://schemas.microsoft.com/office/drawing/2014/main" id="{AE0DAD79-82A1-44FE-89E6-ED332BFA9E0E}"/>
              </a:ext>
            </a:extLst>
          </p:cNvPr>
          <p:cNvSpPr txBox="1"/>
          <p:nvPr/>
        </p:nvSpPr>
        <p:spPr>
          <a:xfrm>
            <a:off x="8701089" y="12954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D6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Industry Status </a:t>
            </a:r>
            <a:endParaRPr lang="en-US" sz="1600" b="1" dirty="0">
              <a:solidFill>
                <a:srgbClr val="D642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BB67FEE2-C96B-45C9-AEAB-7BE1308F7BE1}"/>
              </a:ext>
            </a:extLst>
          </p:cNvPr>
          <p:cNvSpPr>
            <a:spLocks noEditPoints="1"/>
          </p:cNvSpPr>
          <p:nvPr/>
        </p:nvSpPr>
        <p:spPr bwMode="auto">
          <a:xfrm>
            <a:off x="7215369" y="3468870"/>
            <a:ext cx="504463" cy="504461"/>
          </a:xfrm>
          <a:custGeom>
            <a:avLst/>
            <a:gdLst>
              <a:gd name="T0" fmla="*/ 20 w 107"/>
              <a:gd name="T1" fmla="*/ 26 h 107"/>
              <a:gd name="T2" fmla="*/ 20 w 107"/>
              <a:gd name="T3" fmla="*/ 27 h 107"/>
              <a:gd name="T4" fmla="*/ 26 w 107"/>
              <a:gd name="T5" fmla="*/ 65 h 107"/>
              <a:gd name="T6" fmla="*/ 49 w 107"/>
              <a:gd name="T7" fmla="*/ 83 h 107"/>
              <a:gd name="T8" fmla="*/ 54 w 107"/>
              <a:gd name="T9" fmla="*/ 85 h 107"/>
              <a:gd name="T10" fmla="*/ 58 w 107"/>
              <a:gd name="T11" fmla="*/ 83 h 107"/>
              <a:gd name="T12" fmla="*/ 81 w 107"/>
              <a:gd name="T13" fmla="*/ 65 h 107"/>
              <a:gd name="T14" fmla="*/ 87 w 107"/>
              <a:gd name="T15" fmla="*/ 27 h 107"/>
              <a:gd name="T16" fmla="*/ 87 w 107"/>
              <a:gd name="T17" fmla="*/ 26 h 107"/>
              <a:gd name="T18" fmla="*/ 84 w 107"/>
              <a:gd name="T19" fmla="*/ 22 h 107"/>
              <a:gd name="T20" fmla="*/ 54 w 107"/>
              <a:gd name="T21" fmla="*/ 19 h 107"/>
              <a:gd name="T22" fmla="*/ 23 w 107"/>
              <a:gd name="T23" fmla="*/ 22 h 107"/>
              <a:gd name="T24" fmla="*/ 20 w 107"/>
              <a:gd name="T25" fmla="*/ 26 h 107"/>
              <a:gd name="T26" fmla="*/ 0 w 107"/>
              <a:gd name="T27" fmla="*/ 14 h 107"/>
              <a:gd name="T28" fmla="*/ 0 w 107"/>
              <a:gd name="T29" fmla="*/ 14 h 107"/>
              <a:gd name="T30" fmla="*/ 9 w 107"/>
              <a:gd name="T31" fmla="*/ 76 h 107"/>
              <a:gd name="T32" fmla="*/ 46 w 107"/>
              <a:gd name="T33" fmla="*/ 104 h 107"/>
              <a:gd name="T34" fmla="*/ 54 w 107"/>
              <a:gd name="T35" fmla="*/ 107 h 107"/>
              <a:gd name="T36" fmla="*/ 61 w 107"/>
              <a:gd name="T37" fmla="*/ 104 h 107"/>
              <a:gd name="T38" fmla="*/ 98 w 107"/>
              <a:gd name="T39" fmla="*/ 76 h 107"/>
              <a:gd name="T40" fmla="*/ 107 w 107"/>
              <a:gd name="T41" fmla="*/ 14 h 107"/>
              <a:gd name="T42" fmla="*/ 107 w 107"/>
              <a:gd name="T43" fmla="*/ 14 h 107"/>
              <a:gd name="T44" fmla="*/ 102 w 107"/>
              <a:gd name="T45" fmla="*/ 7 h 107"/>
              <a:gd name="T46" fmla="*/ 54 w 107"/>
              <a:gd name="T47" fmla="*/ 0 h 107"/>
              <a:gd name="T48" fmla="*/ 5 w 107"/>
              <a:gd name="T49" fmla="*/ 7 h 107"/>
              <a:gd name="T50" fmla="*/ 0 w 107"/>
              <a:gd name="T51" fmla="*/ 14 h 107"/>
              <a:gd name="T52" fmla="*/ 11 w 107"/>
              <a:gd name="T53" fmla="*/ 21 h 107"/>
              <a:gd name="T54" fmla="*/ 15 w 107"/>
              <a:gd name="T55" fmla="*/ 16 h 107"/>
              <a:gd name="T56" fmla="*/ 54 w 107"/>
              <a:gd name="T57" fmla="*/ 11 h 107"/>
              <a:gd name="T58" fmla="*/ 92 w 107"/>
              <a:gd name="T59" fmla="*/ 16 h 107"/>
              <a:gd name="T60" fmla="*/ 96 w 107"/>
              <a:gd name="T61" fmla="*/ 21 h 107"/>
              <a:gd name="T62" fmla="*/ 96 w 107"/>
              <a:gd name="T63" fmla="*/ 21 h 107"/>
              <a:gd name="T64" fmla="*/ 89 w 107"/>
              <a:gd name="T65" fmla="*/ 71 h 107"/>
              <a:gd name="T66" fmla="*/ 60 w 107"/>
              <a:gd name="T67" fmla="*/ 93 h 107"/>
              <a:gd name="T68" fmla="*/ 54 w 107"/>
              <a:gd name="T69" fmla="*/ 95 h 107"/>
              <a:gd name="T70" fmla="*/ 48 w 107"/>
              <a:gd name="T71" fmla="*/ 93 h 107"/>
              <a:gd name="T72" fmla="*/ 18 w 107"/>
              <a:gd name="T73" fmla="*/ 71 h 107"/>
              <a:gd name="T74" fmla="*/ 11 w 107"/>
              <a:gd name="T75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" h="107">
                <a:moveTo>
                  <a:pt x="20" y="26"/>
                </a:moveTo>
                <a:cubicBezTo>
                  <a:pt x="20" y="27"/>
                  <a:pt x="20" y="27"/>
                  <a:pt x="20" y="27"/>
                </a:cubicBezTo>
                <a:cubicBezTo>
                  <a:pt x="21" y="46"/>
                  <a:pt x="25" y="64"/>
                  <a:pt x="26" y="65"/>
                </a:cubicBezTo>
                <a:cubicBezTo>
                  <a:pt x="30" y="71"/>
                  <a:pt x="42" y="79"/>
                  <a:pt x="49" y="83"/>
                </a:cubicBezTo>
                <a:cubicBezTo>
                  <a:pt x="51" y="84"/>
                  <a:pt x="52" y="85"/>
                  <a:pt x="54" y="85"/>
                </a:cubicBezTo>
                <a:cubicBezTo>
                  <a:pt x="55" y="85"/>
                  <a:pt x="57" y="84"/>
                  <a:pt x="58" y="83"/>
                </a:cubicBezTo>
                <a:cubicBezTo>
                  <a:pt x="65" y="79"/>
                  <a:pt x="77" y="71"/>
                  <a:pt x="81" y="65"/>
                </a:cubicBezTo>
                <a:cubicBezTo>
                  <a:pt x="83" y="64"/>
                  <a:pt x="86" y="46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6" y="23"/>
                  <a:pt x="84" y="22"/>
                </a:cubicBezTo>
                <a:cubicBezTo>
                  <a:pt x="76" y="20"/>
                  <a:pt x="63" y="19"/>
                  <a:pt x="54" y="19"/>
                </a:cubicBezTo>
                <a:cubicBezTo>
                  <a:pt x="44" y="19"/>
                  <a:pt x="31" y="20"/>
                  <a:pt x="23" y="22"/>
                </a:cubicBezTo>
                <a:cubicBezTo>
                  <a:pt x="21" y="23"/>
                  <a:pt x="20" y="25"/>
                  <a:pt x="20" y="26"/>
                </a:cubicBezTo>
                <a:close/>
                <a:moveTo>
                  <a:pt x="0" y="14"/>
                </a:moveTo>
                <a:cubicBezTo>
                  <a:pt x="0" y="14"/>
                  <a:pt x="0" y="14"/>
                  <a:pt x="0" y="14"/>
                </a:cubicBezTo>
                <a:cubicBezTo>
                  <a:pt x="1" y="45"/>
                  <a:pt x="6" y="73"/>
                  <a:pt x="9" y="76"/>
                </a:cubicBezTo>
                <a:cubicBezTo>
                  <a:pt x="15" y="84"/>
                  <a:pt x="35" y="97"/>
                  <a:pt x="46" y="104"/>
                </a:cubicBezTo>
                <a:cubicBezTo>
                  <a:pt x="49" y="105"/>
                  <a:pt x="51" y="107"/>
                  <a:pt x="54" y="107"/>
                </a:cubicBezTo>
                <a:cubicBezTo>
                  <a:pt x="56" y="107"/>
                  <a:pt x="59" y="105"/>
                  <a:pt x="61" y="104"/>
                </a:cubicBezTo>
                <a:cubicBezTo>
                  <a:pt x="72" y="97"/>
                  <a:pt x="92" y="84"/>
                  <a:pt x="98" y="76"/>
                </a:cubicBezTo>
                <a:cubicBezTo>
                  <a:pt x="101" y="73"/>
                  <a:pt x="106" y="45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1"/>
                  <a:pt x="105" y="8"/>
                  <a:pt x="102" y="7"/>
                </a:cubicBezTo>
                <a:cubicBezTo>
                  <a:pt x="89" y="3"/>
                  <a:pt x="70" y="0"/>
                  <a:pt x="54" y="0"/>
                </a:cubicBezTo>
                <a:cubicBezTo>
                  <a:pt x="38" y="0"/>
                  <a:pt x="18" y="3"/>
                  <a:pt x="5" y="7"/>
                </a:cubicBezTo>
                <a:cubicBezTo>
                  <a:pt x="2" y="8"/>
                  <a:pt x="0" y="11"/>
                  <a:pt x="0" y="14"/>
                </a:cubicBezTo>
                <a:close/>
                <a:moveTo>
                  <a:pt x="11" y="21"/>
                </a:moveTo>
                <a:cubicBezTo>
                  <a:pt x="11" y="19"/>
                  <a:pt x="13" y="17"/>
                  <a:pt x="15" y="16"/>
                </a:cubicBezTo>
                <a:cubicBezTo>
                  <a:pt x="25" y="12"/>
                  <a:pt x="41" y="11"/>
                  <a:pt x="54" y="11"/>
                </a:cubicBezTo>
                <a:cubicBezTo>
                  <a:pt x="66" y="11"/>
                  <a:pt x="82" y="12"/>
                  <a:pt x="92" y="16"/>
                </a:cubicBezTo>
                <a:cubicBezTo>
                  <a:pt x="95" y="17"/>
                  <a:pt x="96" y="19"/>
                  <a:pt x="96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5" y="46"/>
                  <a:pt x="91" y="68"/>
                  <a:pt x="89" y="71"/>
                </a:cubicBezTo>
                <a:cubicBezTo>
                  <a:pt x="84" y="77"/>
                  <a:pt x="68" y="88"/>
                  <a:pt x="60" y="93"/>
                </a:cubicBezTo>
                <a:cubicBezTo>
                  <a:pt x="57" y="94"/>
                  <a:pt x="56" y="95"/>
                  <a:pt x="54" y="95"/>
                </a:cubicBezTo>
                <a:cubicBezTo>
                  <a:pt x="51" y="95"/>
                  <a:pt x="50" y="94"/>
                  <a:pt x="48" y="93"/>
                </a:cubicBezTo>
                <a:cubicBezTo>
                  <a:pt x="39" y="88"/>
                  <a:pt x="23" y="77"/>
                  <a:pt x="18" y="71"/>
                </a:cubicBezTo>
                <a:cubicBezTo>
                  <a:pt x="16" y="68"/>
                  <a:pt x="12" y="46"/>
                  <a:pt x="11" y="21"/>
                </a:cubicBezTo>
                <a:close/>
              </a:path>
            </a:pathLst>
          </a:custGeom>
          <a:solidFill>
            <a:srgbClr val="5598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 58">
            <a:extLst>
              <a:ext uri="{FF2B5EF4-FFF2-40B4-BE49-F238E27FC236}">
                <a16:creationId xmlns:a16="http://schemas.microsoft.com/office/drawing/2014/main" id="{C0D287D0-D536-481C-BC9B-7C9D3193582D}"/>
              </a:ext>
            </a:extLst>
          </p:cNvPr>
          <p:cNvSpPr>
            <a:spLocks noEditPoints="1"/>
          </p:cNvSpPr>
          <p:nvPr/>
        </p:nvSpPr>
        <p:spPr bwMode="auto">
          <a:xfrm>
            <a:off x="2800755" y="3475848"/>
            <a:ext cx="494491" cy="490504"/>
          </a:xfrm>
          <a:custGeom>
            <a:avLst/>
            <a:gdLst>
              <a:gd name="T0" fmla="*/ 52 w 105"/>
              <a:gd name="T1" fmla="*/ 47 h 104"/>
              <a:gd name="T2" fmla="*/ 52 w 105"/>
              <a:gd name="T3" fmla="*/ 58 h 104"/>
              <a:gd name="T4" fmla="*/ 52 w 105"/>
              <a:gd name="T5" fmla="*/ 38 h 104"/>
              <a:gd name="T6" fmla="*/ 52 w 105"/>
              <a:gd name="T7" fmla="*/ 67 h 104"/>
              <a:gd name="T8" fmla="*/ 52 w 105"/>
              <a:gd name="T9" fmla="*/ 38 h 104"/>
              <a:gd name="T10" fmla="*/ 19 w 105"/>
              <a:gd name="T11" fmla="*/ 71 h 104"/>
              <a:gd name="T12" fmla="*/ 12 w 105"/>
              <a:gd name="T13" fmla="*/ 85 h 104"/>
              <a:gd name="T14" fmla="*/ 26 w 105"/>
              <a:gd name="T15" fmla="*/ 93 h 104"/>
              <a:gd name="T16" fmla="*/ 42 w 105"/>
              <a:gd name="T17" fmla="*/ 90 h 104"/>
              <a:gd name="T18" fmla="*/ 47 w 105"/>
              <a:gd name="T19" fmla="*/ 104 h 104"/>
              <a:gd name="T20" fmla="*/ 62 w 105"/>
              <a:gd name="T21" fmla="*/ 99 h 104"/>
              <a:gd name="T22" fmla="*/ 72 w 105"/>
              <a:gd name="T23" fmla="*/ 86 h 104"/>
              <a:gd name="T24" fmla="*/ 86 w 105"/>
              <a:gd name="T25" fmla="*/ 93 h 104"/>
              <a:gd name="T26" fmla="*/ 93 w 105"/>
              <a:gd name="T27" fmla="*/ 79 h 104"/>
              <a:gd name="T28" fmla="*/ 90 w 105"/>
              <a:gd name="T29" fmla="*/ 63 h 104"/>
              <a:gd name="T30" fmla="*/ 105 w 105"/>
              <a:gd name="T31" fmla="*/ 57 h 104"/>
              <a:gd name="T32" fmla="*/ 100 w 105"/>
              <a:gd name="T33" fmla="*/ 42 h 104"/>
              <a:gd name="T34" fmla="*/ 86 w 105"/>
              <a:gd name="T35" fmla="*/ 33 h 104"/>
              <a:gd name="T36" fmla="*/ 93 w 105"/>
              <a:gd name="T37" fmla="*/ 19 h 104"/>
              <a:gd name="T38" fmla="*/ 79 w 105"/>
              <a:gd name="T39" fmla="*/ 12 h 104"/>
              <a:gd name="T40" fmla="*/ 63 w 105"/>
              <a:gd name="T41" fmla="*/ 15 h 104"/>
              <a:gd name="T42" fmla="*/ 58 w 105"/>
              <a:gd name="T43" fmla="*/ 0 h 104"/>
              <a:gd name="T44" fmla="*/ 42 w 105"/>
              <a:gd name="T45" fmla="*/ 5 h 104"/>
              <a:gd name="T46" fmla="*/ 33 w 105"/>
              <a:gd name="T47" fmla="*/ 18 h 104"/>
              <a:gd name="T48" fmla="*/ 19 w 105"/>
              <a:gd name="T49" fmla="*/ 12 h 104"/>
              <a:gd name="T50" fmla="*/ 12 w 105"/>
              <a:gd name="T51" fmla="*/ 26 h 104"/>
              <a:gd name="T52" fmla="*/ 15 w 105"/>
              <a:gd name="T53" fmla="*/ 42 h 104"/>
              <a:gd name="T54" fmla="*/ 0 w 105"/>
              <a:gd name="T55" fmla="*/ 47 h 104"/>
              <a:gd name="T56" fmla="*/ 5 w 105"/>
              <a:gd name="T57" fmla="*/ 62 h 104"/>
              <a:gd name="T58" fmla="*/ 52 w 105"/>
              <a:gd name="T59" fmla="*/ 29 h 104"/>
              <a:gd name="T60" fmla="*/ 52 w 105"/>
              <a:gd name="T61" fmla="*/ 76 h 104"/>
              <a:gd name="T62" fmla="*/ 52 w 105"/>
              <a:gd name="T63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" h="104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AA9D9062-76AB-43A7-91AB-F07B9B21FD1B}"/>
              </a:ext>
            </a:extLst>
          </p:cNvPr>
          <p:cNvSpPr>
            <a:spLocks noEditPoints="1"/>
          </p:cNvSpPr>
          <p:nvPr/>
        </p:nvSpPr>
        <p:spPr bwMode="auto">
          <a:xfrm>
            <a:off x="9455123" y="3480065"/>
            <a:ext cx="444555" cy="482070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75C36600-6A72-4AC3-81A5-3A2DD01C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553342" cy="77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0015FAD-81B4-4C71-8E95-6CEBE61C5FC6}"/>
              </a:ext>
            </a:extLst>
          </p:cNvPr>
          <p:cNvSpPr/>
          <p:nvPr/>
        </p:nvSpPr>
        <p:spPr>
          <a:xfrm>
            <a:off x="291261" y="1139422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A57DDD-3C81-483F-B7A0-7BF2467950BB}"/>
              </a:ext>
            </a:extLst>
          </p:cNvPr>
          <p:cNvCxnSpPr>
            <a:cxnSpLocks/>
          </p:cNvCxnSpPr>
          <p:nvPr/>
        </p:nvCxnSpPr>
        <p:spPr>
          <a:xfrm>
            <a:off x="6303146" y="166949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4509F3-024E-4160-8C49-24F586016A52}"/>
              </a:ext>
            </a:extLst>
          </p:cNvPr>
          <p:cNvSpPr txBox="1"/>
          <p:nvPr/>
        </p:nvSpPr>
        <p:spPr>
          <a:xfrm>
            <a:off x="6636064" y="1478147"/>
            <a:ext cx="2245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here</a:t>
            </a:r>
          </a:p>
          <a:p>
            <a:r>
              <a:rPr lang="en-US" dirty="0"/>
              <a:t>First White Paper</a:t>
            </a:r>
          </a:p>
          <a:p>
            <a:r>
              <a:rPr lang="en-US" dirty="0"/>
              <a:t>TI Correction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31E6CD8A-2C64-481E-965C-431677A610FB}"/>
              </a:ext>
            </a:extLst>
          </p:cNvPr>
          <p:cNvSpPr/>
          <p:nvPr/>
        </p:nvSpPr>
        <p:spPr>
          <a:xfrm>
            <a:off x="6273321" y="765578"/>
            <a:ext cx="3986032" cy="664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802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6EBF1-41F8-451D-A951-44CAA3545C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464" y="1731886"/>
            <a:ext cx="10299184" cy="468739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credible/unbiased acceptance baseline for onshore vertical profiling RSD use and acceptability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 current perceived limitation/boundaries for commercial use of RSD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  RSD users about common area of knowledge vs diverging practices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now understood vs what needs to be understood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some directions/area of focus for the Science tract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114300"/>
            <a:endParaRPr lang="en-US" sz="2400" dirty="0">
              <a:solidFill>
                <a:schemeClr val="tx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81A3D0-94F4-433B-807F-7B6F6CFF0DB7}" type="slidenum">
              <a:rPr lang="en-US" alt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B0035-6EF5-4CB4-B33B-808623D9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480" y="24939"/>
            <a:ext cx="1801798" cy="110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0B9CC8C-2082-4C83-9784-B80B494D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CFARS – Survey Objective </a:t>
            </a:r>
          </a:p>
        </p:txBody>
      </p:sp>
    </p:spTree>
    <p:extLst>
      <p:ext uri="{BB962C8B-B14F-4D97-AF65-F5344CB8AC3E}">
        <p14:creationId xmlns:p14="http://schemas.microsoft.com/office/powerpoint/2010/main" val="9180780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RES Colors">
      <a:dk1>
        <a:sysClr val="windowText" lastClr="000000"/>
      </a:dk1>
      <a:lt1>
        <a:sysClr val="window" lastClr="FFFFFF"/>
      </a:lt1>
      <a:dk2>
        <a:srgbClr val="6A737B"/>
      </a:dk2>
      <a:lt2>
        <a:srgbClr val="F37421"/>
      </a:lt2>
      <a:accent1>
        <a:srgbClr val="0076C0"/>
      </a:accent1>
      <a:accent2>
        <a:srgbClr val="79BDE8"/>
      </a:accent2>
      <a:accent3>
        <a:srgbClr val="7686C2"/>
      </a:accent3>
      <a:accent4>
        <a:srgbClr val="78A22F"/>
      </a:accent4>
      <a:accent5>
        <a:srgbClr val="C0CE31"/>
      </a:accent5>
      <a:accent6>
        <a:srgbClr val="FDB813"/>
      </a:accent6>
      <a:hlink>
        <a:srgbClr val="F37421"/>
      </a:hlink>
      <a:folHlink>
        <a:srgbClr val="F37421"/>
      </a:folHlink>
    </a:clrScheme>
    <a:fontScheme name="RES Fo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29C178B6A04444A4B173E7D573AE19" ma:contentTypeVersion="13" ma:contentTypeDescription="Create a new document." ma:contentTypeScope="" ma:versionID="b5fd6fd067e6a56583433171f381e64b">
  <xsd:schema xmlns:xsd="http://www.w3.org/2001/XMLSchema" xmlns:xs="http://www.w3.org/2001/XMLSchema" xmlns:p="http://schemas.microsoft.com/office/2006/metadata/properties" xmlns:ns1="http://schemas.microsoft.com/sharepoint/v3" xmlns:ns3="e38f8b8f-5a8a-407f-92be-60dbdc9b0625" xmlns:ns4="4526da26-e133-4426-88bc-98e6db58d22e" targetNamespace="http://schemas.microsoft.com/office/2006/metadata/properties" ma:root="true" ma:fieldsID="96bd3d1b4136e7ead847c1a3b5a86076" ns1:_="" ns3:_="" ns4:_="">
    <xsd:import namespace="http://schemas.microsoft.com/sharepoint/v3"/>
    <xsd:import namespace="e38f8b8f-5a8a-407f-92be-60dbdc9b0625"/>
    <xsd:import namespace="4526da26-e133-4426-88bc-98e6db58d2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f8b8f-5a8a-407f-92be-60dbdc9b06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6da26-e133-4426-88bc-98e6db58d2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E10924-3022-4C76-A25C-4E964CB254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38f8b8f-5a8a-407f-92be-60dbdc9b0625"/>
    <ds:schemaRef ds:uri="4526da26-e133-4426-88bc-98e6db58d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33D5EA-FDE8-4B45-8527-9DC8314577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CAFCB6-BE9C-471D-B69A-00DD2EB14521}">
  <ds:schemaRefs>
    <ds:schemaRef ds:uri="http://schemas.microsoft.com/office/infopath/2007/PartnerControls"/>
    <ds:schemaRef ds:uri="e38f8b8f-5a8a-407f-92be-60dbdc9b0625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526da26-e133-4426-88bc-98e6db58d22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1345</Words>
  <Application>Microsoft Office PowerPoint</Application>
  <PresentationFormat>Widescreen</PresentationFormat>
  <Paragraphs>301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EON Brix Sans</vt:lpstr>
      <vt:lpstr>Symbol</vt:lpstr>
      <vt:lpstr>Trebuchet MS</vt:lpstr>
      <vt:lpstr>Wingdings</vt:lpstr>
      <vt:lpstr>Custom Design</vt:lpstr>
      <vt:lpstr>PowerPoint Presentation</vt:lpstr>
      <vt:lpstr>CFARS - General Meeting – Agenda</vt:lpstr>
      <vt:lpstr>CFARS - General Meeting – Interacting in a Digital World</vt:lpstr>
      <vt:lpstr>CFARS - General Meeting – Registration to Day #2 </vt:lpstr>
      <vt:lpstr>CFARS - Overview</vt:lpstr>
      <vt:lpstr>CFARS Mission – Vision - Values</vt:lpstr>
      <vt:lpstr>CFARS - Key Achievements</vt:lpstr>
      <vt:lpstr>CFARS – The 2021 Horizon and 2021 Roadmap</vt:lpstr>
      <vt:lpstr>CFARS – Survey Objective </vt:lpstr>
      <vt:lpstr>CFARS – Survey Structure</vt:lpstr>
      <vt:lpstr>CFARS - Survey Participants</vt:lpstr>
      <vt:lpstr>CFARS - Survey Findings</vt:lpstr>
      <vt:lpstr>CFARS Survey Findings</vt:lpstr>
      <vt:lpstr>CFARS Survey Findings</vt:lpstr>
      <vt:lpstr>CFARS Working Groups</vt:lpstr>
      <vt:lpstr>CFARS Guidance Working Group – Andrew Black Vaisala</vt:lpstr>
      <vt:lpstr>CFARS Science Working Group – Alexandra St. Pé  E.ON</vt:lpstr>
      <vt:lpstr>Map of the Various RSD - RSD Initiatives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Waldman</dc:creator>
  <cp:lastModifiedBy>Philippe Pontbriand</cp:lastModifiedBy>
  <cp:revision>225</cp:revision>
  <dcterms:modified xsi:type="dcterms:W3CDTF">2021-04-13T03:57:25Z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0x0101007329C178B6A04444A4B173E7D573AE19</vt:lpwstr>
  </property>
</Properties>
</file>